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75" r:id="rId3"/>
    <p:sldId id="258" r:id="rId4"/>
    <p:sldId id="259" r:id="rId5"/>
    <p:sldId id="260" r:id="rId6"/>
    <p:sldId id="276" r:id="rId7"/>
    <p:sldId id="269" r:id="rId8"/>
    <p:sldId id="270" r:id="rId9"/>
    <p:sldId id="271" r:id="rId10"/>
    <p:sldId id="272" r:id="rId11"/>
    <p:sldId id="265" r:id="rId12"/>
    <p:sldId id="273" r:id="rId13"/>
    <p:sldId id="278" r:id="rId14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DCE3"/>
    <a:srgbClr val="9FB9C8"/>
    <a:srgbClr val="104F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44E941-E59D-4322-A2CE-C8038C44B88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0153C15-7331-460E-BA4C-8346B5EE6B28}">
      <dgm:prSet phldrT="[Text]" custT="1"/>
      <dgm:spPr>
        <a:solidFill>
          <a:srgbClr val="104F75"/>
        </a:solidFill>
      </dgm:spPr>
      <dgm:t>
        <a:bodyPr/>
        <a:lstStyle/>
        <a:p>
          <a:r>
            <a:rPr lang="en-GB" sz="3200" dirty="0" smtClean="0">
              <a:latin typeface="Arial" pitchFamily="34" charset="0"/>
              <a:cs typeface="Arial" pitchFamily="34" charset="0"/>
            </a:rPr>
            <a:t>Local</a:t>
          </a:r>
          <a:r>
            <a:rPr lang="en-GB" sz="5600" dirty="0" smtClean="0"/>
            <a:t> </a:t>
          </a:r>
          <a:r>
            <a:rPr lang="en-GB" sz="3200" dirty="0" smtClean="0">
              <a:latin typeface="Arial" pitchFamily="34" charset="0"/>
              <a:cs typeface="Arial" pitchFamily="34" charset="0"/>
            </a:rPr>
            <a:t>Authority</a:t>
          </a:r>
          <a:endParaRPr lang="en-GB" sz="5600" dirty="0">
            <a:latin typeface="Arial" pitchFamily="34" charset="0"/>
            <a:cs typeface="Arial" pitchFamily="34" charset="0"/>
          </a:endParaRPr>
        </a:p>
      </dgm:t>
    </dgm:pt>
    <dgm:pt modelId="{475DC5A6-7D18-4AB9-A233-1956C6D7AD5C}" type="parTrans" cxnId="{E6EBD28F-5499-403E-9733-1C7407CF36AF}">
      <dgm:prSet/>
      <dgm:spPr/>
      <dgm:t>
        <a:bodyPr/>
        <a:lstStyle/>
        <a:p>
          <a:endParaRPr lang="en-GB"/>
        </a:p>
      </dgm:t>
    </dgm:pt>
    <dgm:pt modelId="{D1B47A19-E35E-4D50-BBD7-16AD3E25990D}" type="sibTrans" cxnId="{E6EBD28F-5499-403E-9733-1C7407CF36AF}">
      <dgm:prSet/>
      <dgm:spPr/>
      <dgm:t>
        <a:bodyPr/>
        <a:lstStyle/>
        <a:p>
          <a:endParaRPr lang="en-GB"/>
        </a:p>
      </dgm:t>
    </dgm:pt>
    <dgm:pt modelId="{ACB79B22-653E-4F3B-BF64-6EDAB531008B}">
      <dgm:prSet phldrT="[Text]" custT="1"/>
      <dgm:spPr>
        <a:solidFill>
          <a:srgbClr val="9FB9C8"/>
        </a:solidFill>
      </dgm:spPr>
      <dgm:t>
        <a:bodyPr/>
        <a:lstStyle/>
        <a:p>
          <a:pPr algn="ctr"/>
          <a:r>
            <a:rPr lang="en-GB" sz="20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Prime responsibility for planning and funding high needs</a:t>
          </a:r>
          <a:endParaRPr lang="en-GB" sz="2000" b="0" dirty="0">
            <a:solidFill>
              <a:schemeClr val="tx1"/>
            </a:solidFill>
          </a:endParaRPr>
        </a:p>
      </dgm:t>
    </dgm:pt>
    <dgm:pt modelId="{F750EDA9-76D5-4A32-8AA3-FCCC8F3C27C6}" type="parTrans" cxnId="{2EC3B6C6-0817-46C2-A263-1C75B460518E}">
      <dgm:prSet/>
      <dgm:spPr/>
      <dgm:t>
        <a:bodyPr/>
        <a:lstStyle/>
        <a:p>
          <a:endParaRPr lang="en-GB"/>
        </a:p>
      </dgm:t>
    </dgm:pt>
    <dgm:pt modelId="{A9B2A76D-3647-4C81-B8E6-E555046EF1F9}" type="sibTrans" cxnId="{2EC3B6C6-0817-46C2-A263-1C75B460518E}">
      <dgm:prSet/>
      <dgm:spPr/>
      <dgm:t>
        <a:bodyPr/>
        <a:lstStyle/>
        <a:p>
          <a:endParaRPr lang="en-GB"/>
        </a:p>
      </dgm:t>
    </dgm:pt>
    <dgm:pt modelId="{31B442C2-2E5A-4C4F-893D-D66092DEB8C4}">
      <dgm:prSet phldrT="[Text]" custT="1"/>
      <dgm:spPr>
        <a:solidFill>
          <a:srgbClr val="CFDCE3"/>
        </a:solidFill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20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Embed other aspects of high needs funding and SEN reforms</a:t>
          </a:r>
        </a:p>
      </dgm:t>
    </dgm:pt>
    <dgm:pt modelId="{5E3AA0F9-419D-43C6-83CA-1C98E78A0404}" type="parTrans" cxnId="{3AEC214D-90F5-4E9A-AD70-B1020C7790CF}">
      <dgm:prSet/>
      <dgm:spPr/>
      <dgm:t>
        <a:bodyPr/>
        <a:lstStyle/>
        <a:p>
          <a:endParaRPr lang="en-GB"/>
        </a:p>
      </dgm:t>
    </dgm:pt>
    <dgm:pt modelId="{B3FA921F-3F77-41E0-9EEE-87B6E08CE52A}" type="sibTrans" cxnId="{3AEC214D-90F5-4E9A-AD70-B1020C7790CF}">
      <dgm:prSet/>
      <dgm:spPr/>
      <dgm:t>
        <a:bodyPr/>
        <a:lstStyle/>
        <a:p>
          <a:endParaRPr lang="en-GB"/>
        </a:p>
      </dgm:t>
    </dgm:pt>
    <dgm:pt modelId="{8F624CB2-D9BC-43C6-B14D-B7267266BA8B}">
      <dgm:prSet custT="1"/>
      <dgm:spPr>
        <a:solidFill>
          <a:srgbClr val="9FB9C8"/>
        </a:solidFill>
      </dgm:spPr>
      <dgm:t>
        <a:bodyPr/>
        <a:lstStyle/>
        <a:p>
          <a:pPr algn="ctr"/>
          <a:r>
            <a:rPr lang="en-GB" sz="20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Work with institutions and other local authorities to review distribution of places </a:t>
          </a:r>
        </a:p>
      </dgm:t>
    </dgm:pt>
    <dgm:pt modelId="{3D75CE4B-1C14-4901-AAFA-9B7FD88796A1}" type="parTrans" cxnId="{8F06F457-C45F-44DC-87B1-B332D8D732E6}">
      <dgm:prSet/>
      <dgm:spPr/>
      <dgm:t>
        <a:bodyPr/>
        <a:lstStyle/>
        <a:p>
          <a:endParaRPr lang="en-GB"/>
        </a:p>
      </dgm:t>
    </dgm:pt>
    <dgm:pt modelId="{73546230-C0A4-4019-B187-539E97263ECF}" type="sibTrans" cxnId="{8F06F457-C45F-44DC-87B1-B332D8D732E6}">
      <dgm:prSet/>
      <dgm:spPr/>
      <dgm:t>
        <a:bodyPr/>
        <a:lstStyle/>
        <a:p>
          <a:endParaRPr lang="en-GB"/>
        </a:p>
      </dgm:t>
    </dgm:pt>
    <dgm:pt modelId="{6073E365-3BB6-4508-AE8F-F95A6ADA22FD}">
      <dgm:prSet phldrT="[Text]" custT="1"/>
      <dgm:spPr>
        <a:solidFill>
          <a:srgbClr val="CFDCE3"/>
        </a:solidFill>
      </dgm:spPr>
      <dgm:t>
        <a:bodyPr/>
        <a:lstStyle/>
        <a:p>
          <a:pPr algn="ctr"/>
          <a:r>
            <a:rPr lang="en-GB" sz="20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Work with schools, academies and schools forum</a:t>
          </a:r>
          <a:endParaRPr lang="en-GB" sz="2000" b="0" dirty="0">
            <a:solidFill>
              <a:schemeClr val="tx1"/>
            </a:solidFill>
          </a:endParaRPr>
        </a:p>
      </dgm:t>
    </dgm:pt>
    <dgm:pt modelId="{5ADAA323-E894-4673-A3AE-7C4CE0635EAC}" type="sibTrans" cxnId="{E85FD067-65D4-4B0E-AB4B-4A31452B700C}">
      <dgm:prSet/>
      <dgm:spPr/>
      <dgm:t>
        <a:bodyPr/>
        <a:lstStyle/>
        <a:p>
          <a:endParaRPr lang="en-GB"/>
        </a:p>
      </dgm:t>
    </dgm:pt>
    <dgm:pt modelId="{E5F6B0AA-D298-4B97-9DDC-88E8A99CA02E}" type="parTrans" cxnId="{E85FD067-65D4-4B0E-AB4B-4A31452B700C}">
      <dgm:prSet/>
      <dgm:spPr/>
      <dgm:t>
        <a:bodyPr/>
        <a:lstStyle/>
        <a:p>
          <a:endParaRPr lang="en-GB"/>
        </a:p>
      </dgm:t>
    </dgm:pt>
    <dgm:pt modelId="{BFAB87B3-FCEE-4690-BCFF-2CF348580CA8}">
      <dgm:prSet custT="1"/>
      <dgm:spPr>
        <a:solidFill>
          <a:srgbClr val="9FB9C8"/>
        </a:solidFill>
      </dgm:spPr>
      <dgm:t>
        <a:bodyPr/>
        <a:lstStyle/>
        <a:p>
          <a:pPr algn="ctr"/>
          <a:r>
            <a:rPr lang="en-GB" sz="20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Review and confirm individual pupil/student placements and associated top-up funding</a:t>
          </a:r>
          <a:endParaRPr lang="en-GB" sz="2000" b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F263626-8E20-464B-8599-BEEC9F4DB8E4}" type="parTrans" cxnId="{06EEEC46-8B3F-434B-B176-7BE7490E01FA}">
      <dgm:prSet/>
      <dgm:spPr/>
      <dgm:t>
        <a:bodyPr/>
        <a:lstStyle/>
        <a:p>
          <a:endParaRPr lang="en-GB"/>
        </a:p>
      </dgm:t>
    </dgm:pt>
    <dgm:pt modelId="{A9F61506-14B5-40D6-8566-17EF6BC1EAA1}" type="sibTrans" cxnId="{06EEEC46-8B3F-434B-B176-7BE7490E01FA}">
      <dgm:prSet/>
      <dgm:spPr/>
      <dgm:t>
        <a:bodyPr/>
        <a:lstStyle/>
        <a:p>
          <a:endParaRPr lang="en-GB"/>
        </a:p>
      </dgm:t>
    </dgm:pt>
    <dgm:pt modelId="{10FB83E9-FA9A-4888-9155-F1C9CC7312D2}" type="pres">
      <dgm:prSet presAssocID="{4844E941-E59D-4322-A2CE-C8038C44B88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117C82C-280D-489C-8477-1AD5B9A859A9}" type="pres">
      <dgm:prSet presAssocID="{60153C15-7331-460E-BA4C-8346B5EE6B28}" presName="root1" presStyleCnt="0"/>
      <dgm:spPr/>
    </dgm:pt>
    <dgm:pt modelId="{DE53FADD-876C-4E74-ADF3-C4DA082E5BDD}" type="pres">
      <dgm:prSet presAssocID="{60153C15-7331-460E-BA4C-8346B5EE6B28}" presName="LevelOneTextNode" presStyleLbl="node0" presStyleIdx="0" presStyleCnt="1" custLinFactX="-100000" custLinFactNeighborX="-140655" custLinFactNeighborY="-453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435434E-6A23-4964-B00D-8C6029876559}" type="pres">
      <dgm:prSet presAssocID="{60153C15-7331-460E-BA4C-8346B5EE6B28}" presName="level2hierChild" presStyleCnt="0"/>
      <dgm:spPr/>
    </dgm:pt>
    <dgm:pt modelId="{D036C2FB-54DF-4358-B936-D7E436479D80}" type="pres">
      <dgm:prSet presAssocID="{F750EDA9-76D5-4A32-8AA3-FCCC8F3C27C6}" presName="conn2-1" presStyleLbl="parChTrans1D2" presStyleIdx="0" presStyleCnt="5"/>
      <dgm:spPr/>
      <dgm:t>
        <a:bodyPr/>
        <a:lstStyle/>
        <a:p>
          <a:endParaRPr lang="en-GB"/>
        </a:p>
      </dgm:t>
    </dgm:pt>
    <dgm:pt modelId="{8B7F98BE-04B8-4CF5-A3E1-D4B0E1E98CB0}" type="pres">
      <dgm:prSet presAssocID="{F750EDA9-76D5-4A32-8AA3-FCCC8F3C27C6}" presName="connTx" presStyleLbl="parChTrans1D2" presStyleIdx="0" presStyleCnt="5"/>
      <dgm:spPr/>
      <dgm:t>
        <a:bodyPr/>
        <a:lstStyle/>
        <a:p>
          <a:endParaRPr lang="en-GB"/>
        </a:p>
      </dgm:t>
    </dgm:pt>
    <dgm:pt modelId="{067C4182-D09E-4F66-A17F-4A35037EBC35}" type="pres">
      <dgm:prSet presAssocID="{ACB79B22-653E-4F3B-BF64-6EDAB531008B}" presName="root2" presStyleCnt="0"/>
      <dgm:spPr/>
    </dgm:pt>
    <dgm:pt modelId="{B9DE6646-C5B4-4500-A1C7-2E91C38E67B7}" type="pres">
      <dgm:prSet presAssocID="{ACB79B22-653E-4F3B-BF64-6EDAB531008B}" presName="LevelTwoTextNode" presStyleLbl="node2" presStyleIdx="0" presStyleCnt="5" custScaleX="219949" custScaleY="7568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5A06090-AF3A-46F9-BD11-8A6328C250DB}" type="pres">
      <dgm:prSet presAssocID="{ACB79B22-653E-4F3B-BF64-6EDAB531008B}" presName="level3hierChild" presStyleCnt="0"/>
      <dgm:spPr/>
    </dgm:pt>
    <dgm:pt modelId="{BCCDEFA1-7DAB-4D9A-9125-77789B1912E2}" type="pres">
      <dgm:prSet presAssocID="{E5F6B0AA-D298-4B97-9DDC-88E8A99CA02E}" presName="conn2-1" presStyleLbl="parChTrans1D2" presStyleIdx="1" presStyleCnt="5"/>
      <dgm:spPr/>
      <dgm:t>
        <a:bodyPr/>
        <a:lstStyle/>
        <a:p>
          <a:endParaRPr lang="en-GB"/>
        </a:p>
      </dgm:t>
    </dgm:pt>
    <dgm:pt modelId="{889A1534-E4A6-442B-83CF-E84EF22FD261}" type="pres">
      <dgm:prSet presAssocID="{E5F6B0AA-D298-4B97-9DDC-88E8A99CA02E}" presName="connTx" presStyleLbl="parChTrans1D2" presStyleIdx="1" presStyleCnt="5"/>
      <dgm:spPr/>
      <dgm:t>
        <a:bodyPr/>
        <a:lstStyle/>
        <a:p>
          <a:endParaRPr lang="en-GB"/>
        </a:p>
      </dgm:t>
    </dgm:pt>
    <dgm:pt modelId="{DE662E12-B615-4F2C-99CB-2A0E9415DCD7}" type="pres">
      <dgm:prSet presAssocID="{6073E365-3BB6-4508-AE8F-F95A6ADA22FD}" presName="root2" presStyleCnt="0"/>
      <dgm:spPr/>
    </dgm:pt>
    <dgm:pt modelId="{2E12DAF1-2FE1-4440-977F-B88657E6A1D5}" type="pres">
      <dgm:prSet presAssocID="{6073E365-3BB6-4508-AE8F-F95A6ADA22FD}" presName="LevelTwoTextNode" presStyleLbl="node2" presStyleIdx="1" presStyleCnt="5" custScaleX="219746" custScaleY="6587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2D260C2-BCE2-4162-BCAF-977E11449873}" type="pres">
      <dgm:prSet presAssocID="{6073E365-3BB6-4508-AE8F-F95A6ADA22FD}" presName="level3hierChild" presStyleCnt="0"/>
      <dgm:spPr/>
    </dgm:pt>
    <dgm:pt modelId="{EC76E205-FC6C-47C0-8789-6308019F5218}" type="pres">
      <dgm:prSet presAssocID="{3D75CE4B-1C14-4901-AAFA-9B7FD88796A1}" presName="conn2-1" presStyleLbl="parChTrans1D2" presStyleIdx="2" presStyleCnt="5"/>
      <dgm:spPr/>
      <dgm:t>
        <a:bodyPr/>
        <a:lstStyle/>
        <a:p>
          <a:endParaRPr lang="en-GB"/>
        </a:p>
      </dgm:t>
    </dgm:pt>
    <dgm:pt modelId="{F1D29D90-F823-43E9-9AC5-E597C68C6774}" type="pres">
      <dgm:prSet presAssocID="{3D75CE4B-1C14-4901-AAFA-9B7FD88796A1}" presName="connTx" presStyleLbl="parChTrans1D2" presStyleIdx="2" presStyleCnt="5"/>
      <dgm:spPr/>
      <dgm:t>
        <a:bodyPr/>
        <a:lstStyle/>
        <a:p>
          <a:endParaRPr lang="en-GB"/>
        </a:p>
      </dgm:t>
    </dgm:pt>
    <dgm:pt modelId="{8C0E2B61-612E-459E-97FD-1FED1C38ECBC}" type="pres">
      <dgm:prSet presAssocID="{8F624CB2-D9BC-43C6-B14D-B7267266BA8B}" presName="root2" presStyleCnt="0"/>
      <dgm:spPr/>
    </dgm:pt>
    <dgm:pt modelId="{A33FACCF-DEC9-462A-8CF2-EDDD77A4B0C4}" type="pres">
      <dgm:prSet presAssocID="{8F624CB2-D9BC-43C6-B14D-B7267266BA8B}" presName="LevelTwoTextNode" presStyleLbl="node2" presStyleIdx="2" presStyleCnt="5" custScaleX="21994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0873512-AB2B-4AB7-8405-3246541BE032}" type="pres">
      <dgm:prSet presAssocID="{8F624CB2-D9BC-43C6-B14D-B7267266BA8B}" presName="level3hierChild" presStyleCnt="0"/>
      <dgm:spPr/>
    </dgm:pt>
    <dgm:pt modelId="{3489CF77-81A7-4E43-80DE-EF0962E58EB3}" type="pres">
      <dgm:prSet presAssocID="{5E3AA0F9-419D-43C6-83CA-1C98E78A0404}" presName="conn2-1" presStyleLbl="parChTrans1D2" presStyleIdx="3" presStyleCnt="5"/>
      <dgm:spPr/>
      <dgm:t>
        <a:bodyPr/>
        <a:lstStyle/>
        <a:p>
          <a:endParaRPr lang="en-GB"/>
        </a:p>
      </dgm:t>
    </dgm:pt>
    <dgm:pt modelId="{D64A884D-2B16-4ADA-B950-F8A0B68C8D34}" type="pres">
      <dgm:prSet presAssocID="{5E3AA0F9-419D-43C6-83CA-1C98E78A0404}" presName="connTx" presStyleLbl="parChTrans1D2" presStyleIdx="3" presStyleCnt="5"/>
      <dgm:spPr/>
      <dgm:t>
        <a:bodyPr/>
        <a:lstStyle/>
        <a:p>
          <a:endParaRPr lang="en-GB"/>
        </a:p>
      </dgm:t>
    </dgm:pt>
    <dgm:pt modelId="{95BDD93C-CBBA-4988-A77E-21441AE23BBE}" type="pres">
      <dgm:prSet presAssocID="{31B442C2-2E5A-4C4F-893D-D66092DEB8C4}" presName="root2" presStyleCnt="0"/>
      <dgm:spPr/>
    </dgm:pt>
    <dgm:pt modelId="{E5BBF45C-69F8-42FC-B1AA-AA062B20C516}" type="pres">
      <dgm:prSet presAssocID="{31B442C2-2E5A-4C4F-893D-D66092DEB8C4}" presName="LevelTwoTextNode" presStyleLbl="node2" presStyleIdx="3" presStyleCnt="5" custScaleX="21994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FF5BB2E-B1E1-427A-A330-3149197BBB69}" type="pres">
      <dgm:prSet presAssocID="{31B442C2-2E5A-4C4F-893D-D66092DEB8C4}" presName="level3hierChild" presStyleCnt="0"/>
      <dgm:spPr/>
    </dgm:pt>
    <dgm:pt modelId="{5353961A-10ED-4F18-909C-6A9170A159B9}" type="pres">
      <dgm:prSet presAssocID="{6F263626-8E20-464B-8599-BEEC9F4DB8E4}" presName="conn2-1" presStyleLbl="parChTrans1D2" presStyleIdx="4" presStyleCnt="5"/>
      <dgm:spPr/>
      <dgm:t>
        <a:bodyPr/>
        <a:lstStyle/>
        <a:p>
          <a:endParaRPr lang="en-GB"/>
        </a:p>
      </dgm:t>
    </dgm:pt>
    <dgm:pt modelId="{F11D6CDF-37FA-4DD0-A852-570E67E490D8}" type="pres">
      <dgm:prSet presAssocID="{6F263626-8E20-464B-8599-BEEC9F4DB8E4}" presName="connTx" presStyleLbl="parChTrans1D2" presStyleIdx="4" presStyleCnt="5"/>
      <dgm:spPr/>
      <dgm:t>
        <a:bodyPr/>
        <a:lstStyle/>
        <a:p>
          <a:endParaRPr lang="en-GB"/>
        </a:p>
      </dgm:t>
    </dgm:pt>
    <dgm:pt modelId="{12A48A67-D3D1-42CC-BE64-50581EC2FBF3}" type="pres">
      <dgm:prSet presAssocID="{BFAB87B3-FCEE-4690-BCFF-2CF348580CA8}" presName="root2" presStyleCnt="0"/>
      <dgm:spPr/>
    </dgm:pt>
    <dgm:pt modelId="{5B8B793F-1CB9-4650-B5E7-816F074C9985}" type="pres">
      <dgm:prSet presAssocID="{BFAB87B3-FCEE-4690-BCFF-2CF348580CA8}" presName="LevelTwoTextNode" presStyleLbl="node2" presStyleIdx="4" presStyleCnt="5" custScaleX="21994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EB96A95-8313-42DE-937A-65A19E136454}" type="pres">
      <dgm:prSet presAssocID="{BFAB87B3-FCEE-4690-BCFF-2CF348580CA8}" presName="level3hierChild" presStyleCnt="0"/>
      <dgm:spPr/>
    </dgm:pt>
  </dgm:ptLst>
  <dgm:cxnLst>
    <dgm:cxn modelId="{390FCF67-F21D-42CD-9F58-4514B3C688A7}" type="presOf" srcId="{3D75CE4B-1C14-4901-AAFA-9B7FD88796A1}" destId="{EC76E205-FC6C-47C0-8789-6308019F5218}" srcOrd="0" destOrd="0" presId="urn:microsoft.com/office/officeart/2008/layout/HorizontalMultiLevelHierarchy"/>
    <dgm:cxn modelId="{E6EBD28F-5499-403E-9733-1C7407CF36AF}" srcId="{4844E941-E59D-4322-A2CE-C8038C44B883}" destId="{60153C15-7331-460E-BA4C-8346B5EE6B28}" srcOrd="0" destOrd="0" parTransId="{475DC5A6-7D18-4AB9-A233-1956C6D7AD5C}" sibTransId="{D1B47A19-E35E-4D50-BBD7-16AD3E25990D}"/>
    <dgm:cxn modelId="{073D2634-5DFD-4ED2-A06F-F6EA140E2597}" type="presOf" srcId="{5E3AA0F9-419D-43C6-83CA-1C98E78A0404}" destId="{3489CF77-81A7-4E43-80DE-EF0962E58EB3}" srcOrd="0" destOrd="0" presId="urn:microsoft.com/office/officeart/2008/layout/HorizontalMultiLevelHierarchy"/>
    <dgm:cxn modelId="{8F06F457-C45F-44DC-87B1-B332D8D732E6}" srcId="{60153C15-7331-460E-BA4C-8346B5EE6B28}" destId="{8F624CB2-D9BC-43C6-B14D-B7267266BA8B}" srcOrd="2" destOrd="0" parTransId="{3D75CE4B-1C14-4901-AAFA-9B7FD88796A1}" sibTransId="{73546230-C0A4-4019-B187-539E97263ECF}"/>
    <dgm:cxn modelId="{69F4627A-F9B4-4E92-912D-ED20A6F4D051}" type="presOf" srcId="{E5F6B0AA-D298-4B97-9DDC-88E8A99CA02E}" destId="{889A1534-E4A6-442B-83CF-E84EF22FD261}" srcOrd="1" destOrd="0" presId="urn:microsoft.com/office/officeart/2008/layout/HorizontalMultiLevelHierarchy"/>
    <dgm:cxn modelId="{C51E70A0-8395-486C-9855-24AE99BE51FC}" type="presOf" srcId="{6F263626-8E20-464B-8599-BEEC9F4DB8E4}" destId="{5353961A-10ED-4F18-909C-6A9170A159B9}" srcOrd="0" destOrd="0" presId="urn:microsoft.com/office/officeart/2008/layout/HorizontalMultiLevelHierarchy"/>
    <dgm:cxn modelId="{E1F05A85-EF3D-403E-8776-22B97AA7D88D}" type="presOf" srcId="{F750EDA9-76D5-4A32-8AA3-FCCC8F3C27C6}" destId="{8B7F98BE-04B8-4CF5-A3E1-D4B0E1E98CB0}" srcOrd="1" destOrd="0" presId="urn:microsoft.com/office/officeart/2008/layout/HorizontalMultiLevelHierarchy"/>
    <dgm:cxn modelId="{3AEC214D-90F5-4E9A-AD70-B1020C7790CF}" srcId="{60153C15-7331-460E-BA4C-8346B5EE6B28}" destId="{31B442C2-2E5A-4C4F-893D-D66092DEB8C4}" srcOrd="3" destOrd="0" parTransId="{5E3AA0F9-419D-43C6-83CA-1C98E78A0404}" sibTransId="{B3FA921F-3F77-41E0-9EEE-87B6E08CE52A}"/>
    <dgm:cxn modelId="{96082817-4DE4-46D2-91D8-E98510D37D0E}" type="presOf" srcId="{ACB79B22-653E-4F3B-BF64-6EDAB531008B}" destId="{B9DE6646-C5B4-4500-A1C7-2E91C38E67B7}" srcOrd="0" destOrd="0" presId="urn:microsoft.com/office/officeart/2008/layout/HorizontalMultiLevelHierarchy"/>
    <dgm:cxn modelId="{24B98D3E-CCE2-4197-8F07-55A6B36FE4F9}" type="presOf" srcId="{6073E365-3BB6-4508-AE8F-F95A6ADA22FD}" destId="{2E12DAF1-2FE1-4440-977F-B88657E6A1D5}" srcOrd="0" destOrd="0" presId="urn:microsoft.com/office/officeart/2008/layout/HorizontalMultiLevelHierarchy"/>
    <dgm:cxn modelId="{44F915C4-B332-4416-B306-853D798306AF}" type="presOf" srcId="{6F263626-8E20-464B-8599-BEEC9F4DB8E4}" destId="{F11D6CDF-37FA-4DD0-A852-570E67E490D8}" srcOrd="1" destOrd="0" presId="urn:microsoft.com/office/officeart/2008/layout/HorizontalMultiLevelHierarchy"/>
    <dgm:cxn modelId="{E98F335B-A792-435D-8E36-CA1C84905998}" type="presOf" srcId="{31B442C2-2E5A-4C4F-893D-D66092DEB8C4}" destId="{E5BBF45C-69F8-42FC-B1AA-AA062B20C516}" srcOrd="0" destOrd="0" presId="urn:microsoft.com/office/officeart/2008/layout/HorizontalMultiLevelHierarchy"/>
    <dgm:cxn modelId="{E415FDE8-BD54-4D9C-AD12-49A7829B864A}" type="presOf" srcId="{BFAB87B3-FCEE-4690-BCFF-2CF348580CA8}" destId="{5B8B793F-1CB9-4650-B5E7-816F074C9985}" srcOrd="0" destOrd="0" presId="urn:microsoft.com/office/officeart/2008/layout/HorizontalMultiLevelHierarchy"/>
    <dgm:cxn modelId="{84E925FD-1180-4D39-A5E8-24BA18687A98}" type="presOf" srcId="{5E3AA0F9-419D-43C6-83CA-1C98E78A0404}" destId="{D64A884D-2B16-4ADA-B950-F8A0B68C8D34}" srcOrd="1" destOrd="0" presId="urn:microsoft.com/office/officeart/2008/layout/HorizontalMultiLevelHierarchy"/>
    <dgm:cxn modelId="{9356EC93-E016-4488-8F9C-5267601F924D}" type="presOf" srcId="{60153C15-7331-460E-BA4C-8346B5EE6B28}" destId="{DE53FADD-876C-4E74-ADF3-C4DA082E5BDD}" srcOrd="0" destOrd="0" presId="urn:microsoft.com/office/officeart/2008/layout/HorizontalMultiLevelHierarchy"/>
    <dgm:cxn modelId="{724F8B06-E813-42FC-912B-30465A469FF8}" type="presOf" srcId="{8F624CB2-D9BC-43C6-B14D-B7267266BA8B}" destId="{A33FACCF-DEC9-462A-8CF2-EDDD77A4B0C4}" srcOrd="0" destOrd="0" presId="urn:microsoft.com/office/officeart/2008/layout/HorizontalMultiLevelHierarchy"/>
    <dgm:cxn modelId="{2EC3B6C6-0817-46C2-A263-1C75B460518E}" srcId="{60153C15-7331-460E-BA4C-8346B5EE6B28}" destId="{ACB79B22-653E-4F3B-BF64-6EDAB531008B}" srcOrd="0" destOrd="0" parTransId="{F750EDA9-76D5-4A32-8AA3-FCCC8F3C27C6}" sibTransId="{A9B2A76D-3647-4C81-B8E6-E555046EF1F9}"/>
    <dgm:cxn modelId="{4AB8AFBB-D617-4146-B2A1-5662DED08BEB}" type="presOf" srcId="{4844E941-E59D-4322-A2CE-C8038C44B883}" destId="{10FB83E9-FA9A-4888-9155-F1C9CC7312D2}" srcOrd="0" destOrd="0" presId="urn:microsoft.com/office/officeart/2008/layout/HorizontalMultiLevelHierarchy"/>
    <dgm:cxn modelId="{D8C6F83C-D8E3-40F7-BD59-7BD62B9785A4}" type="presOf" srcId="{E5F6B0AA-D298-4B97-9DDC-88E8A99CA02E}" destId="{BCCDEFA1-7DAB-4D9A-9125-77789B1912E2}" srcOrd="0" destOrd="0" presId="urn:microsoft.com/office/officeart/2008/layout/HorizontalMultiLevelHierarchy"/>
    <dgm:cxn modelId="{06EEEC46-8B3F-434B-B176-7BE7490E01FA}" srcId="{60153C15-7331-460E-BA4C-8346B5EE6B28}" destId="{BFAB87B3-FCEE-4690-BCFF-2CF348580CA8}" srcOrd="4" destOrd="0" parTransId="{6F263626-8E20-464B-8599-BEEC9F4DB8E4}" sibTransId="{A9F61506-14B5-40D6-8566-17EF6BC1EAA1}"/>
    <dgm:cxn modelId="{10DA146D-B32E-4812-AF57-D4154F58A586}" type="presOf" srcId="{3D75CE4B-1C14-4901-AAFA-9B7FD88796A1}" destId="{F1D29D90-F823-43E9-9AC5-E597C68C6774}" srcOrd="1" destOrd="0" presId="urn:microsoft.com/office/officeart/2008/layout/HorizontalMultiLevelHierarchy"/>
    <dgm:cxn modelId="{995E1E81-4A22-4386-A139-599E35DB1DCE}" type="presOf" srcId="{F750EDA9-76D5-4A32-8AA3-FCCC8F3C27C6}" destId="{D036C2FB-54DF-4358-B936-D7E436479D80}" srcOrd="0" destOrd="0" presId="urn:microsoft.com/office/officeart/2008/layout/HorizontalMultiLevelHierarchy"/>
    <dgm:cxn modelId="{E85FD067-65D4-4B0E-AB4B-4A31452B700C}" srcId="{60153C15-7331-460E-BA4C-8346B5EE6B28}" destId="{6073E365-3BB6-4508-AE8F-F95A6ADA22FD}" srcOrd="1" destOrd="0" parTransId="{E5F6B0AA-D298-4B97-9DDC-88E8A99CA02E}" sibTransId="{5ADAA323-E894-4673-A3AE-7C4CE0635EAC}"/>
    <dgm:cxn modelId="{BD6269BE-A0E3-419D-8692-9E98C7A81F68}" type="presParOf" srcId="{10FB83E9-FA9A-4888-9155-F1C9CC7312D2}" destId="{B117C82C-280D-489C-8477-1AD5B9A859A9}" srcOrd="0" destOrd="0" presId="urn:microsoft.com/office/officeart/2008/layout/HorizontalMultiLevelHierarchy"/>
    <dgm:cxn modelId="{B901FE56-3DF9-490A-B738-89F97D223F97}" type="presParOf" srcId="{B117C82C-280D-489C-8477-1AD5B9A859A9}" destId="{DE53FADD-876C-4E74-ADF3-C4DA082E5BDD}" srcOrd="0" destOrd="0" presId="urn:microsoft.com/office/officeart/2008/layout/HorizontalMultiLevelHierarchy"/>
    <dgm:cxn modelId="{D7746E03-1462-4904-8C1C-B7A18FF74684}" type="presParOf" srcId="{B117C82C-280D-489C-8477-1AD5B9A859A9}" destId="{D435434E-6A23-4964-B00D-8C6029876559}" srcOrd="1" destOrd="0" presId="urn:microsoft.com/office/officeart/2008/layout/HorizontalMultiLevelHierarchy"/>
    <dgm:cxn modelId="{DE3852D4-209F-4438-B116-9BAD44D6C94F}" type="presParOf" srcId="{D435434E-6A23-4964-B00D-8C6029876559}" destId="{D036C2FB-54DF-4358-B936-D7E436479D80}" srcOrd="0" destOrd="0" presId="urn:microsoft.com/office/officeart/2008/layout/HorizontalMultiLevelHierarchy"/>
    <dgm:cxn modelId="{86636E82-3F18-485A-9A1A-EF16232CA1C2}" type="presParOf" srcId="{D036C2FB-54DF-4358-B936-D7E436479D80}" destId="{8B7F98BE-04B8-4CF5-A3E1-D4B0E1E98CB0}" srcOrd="0" destOrd="0" presId="urn:microsoft.com/office/officeart/2008/layout/HorizontalMultiLevelHierarchy"/>
    <dgm:cxn modelId="{86C249E7-D555-4904-9FC8-CA50899E6490}" type="presParOf" srcId="{D435434E-6A23-4964-B00D-8C6029876559}" destId="{067C4182-D09E-4F66-A17F-4A35037EBC35}" srcOrd="1" destOrd="0" presId="urn:microsoft.com/office/officeart/2008/layout/HorizontalMultiLevelHierarchy"/>
    <dgm:cxn modelId="{5F361E01-8F58-4F25-A868-EF6E2E013569}" type="presParOf" srcId="{067C4182-D09E-4F66-A17F-4A35037EBC35}" destId="{B9DE6646-C5B4-4500-A1C7-2E91C38E67B7}" srcOrd="0" destOrd="0" presId="urn:microsoft.com/office/officeart/2008/layout/HorizontalMultiLevelHierarchy"/>
    <dgm:cxn modelId="{DE196C3B-F477-46CB-9A36-5B6B4E2FC6C2}" type="presParOf" srcId="{067C4182-D09E-4F66-A17F-4A35037EBC35}" destId="{B5A06090-AF3A-46F9-BD11-8A6328C250DB}" srcOrd="1" destOrd="0" presId="urn:microsoft.com/office/officeart/2008/layout/HorizontalMultiLevelHierarchy"/>
    <dgm:cxn modelId="{04996115-448C-41C1-A27F-1E622DB6700A}" type="presParOf" srcId="{D435434E-6A23-4964-B00D-8C6029876559}" destId="{BCCDEFA1-7DAB-4D9A-9125-77789B1912E2}" srcOrd="2" destOrd="0" presId="urn:microsoft.com/office/officeart/2008/layout/HorizontalMultiLevelHierarchy"/>
    <dgm:cxn modelId="{DEBC0270-DD15-41A7-B3D8-FC3352F9E4EA}" type="presParOf" srcId="{BCCDEFA1-7DAB-4D9A-9125-77789B1912E2}" destId="{889A1534-E4A6-442B-83CF-E84EF22FD261}" srcOrd="0" destOrd="0" presId="urn:microsoft.com/office/officeart/2008/layout/HorizontalMultiLevelHierarchy"/>
    <dgm:cxn modelId="{25BE0177-EA4C-4B45-9182-FFDED6133F5F}" type="presParOf" srcId="{D435434E-6A23-4964-B00D-8C6029876559}" destId="{DE662E12-B615-4F2C-99CB-2A0E9415DCD7}" srcOrd="3" destOrd="0" presId="urn:microsoft.com/office/officeart/2008/layout/HorizontalMultiLevelHierarchy"/>
    <dgm:cxn modelId="{75B44934-FAC9-4A3D-8A1C-4DA22E014EC0}" type="presParOf" srcId="{DE662E12-B615-4F2C-99CB-2A0E9415DCD7}" destId="{2E12DAF1-2FE1-4440-977F-B88657E6A1D5}" srcOrd="0" destOrd="0" presId="urn:microsoft.com/office/officeart/2008/layout/HorizontalMultiLevelHierarchy"/>
    <dgm:cxn modelId="{9163357D-A498-4E05-A40B-AC4492CFC87F}" type="presParOf" srcId="{DE662E12-B615-4F2C-99CB-2A0E9415DCD7}" destId="{22D260C2-BCE2-4162-BCAF-977E11449873}" srcOrd="1" destOrd="0" presId="urn:microsoft.com/office/officeart/2008/layout/HorizontalMultiLevelHierarchy"/>
    <dgm:cxn modelId="{A444D932-F0AA-417A-8887-1069297FEAAF}" type="presParOf" srcId="{D435434E-6A23-4964-B00D-8C6029876559}" destId="{EC76E205-FC6C-47C0-8789-6308019F5218}" srcOrd="4" destOrd="0" presId="urn:microsoft.com/office/officeart/2008/layout/HorizontalMultiLevelHierarchy"/>
    <dgm:cxn modelId="{66AC962E-5160-4B03-8609-4D57569E7E1C}" type="presParOf" srcId="{EC76E205-FC6C-47C0-8789-6308019F5218}" destId="{F1D29D90-F823-43E9-9AC5-E597C68C6774}" srcOrd="0" destOrd="0" presId="urn:microsoft.com/office/officeart/2008/layout/HorizontalMultiLevelHierarchy"/>
    <dgm:cxn modelId="{A5DD41CE-1232-49BD-83F7-075E9DAF8787}" type="presParOf" srcId="{D435434E-6A23-4964-B00D-8C6029876559}" destId="{8C0E2B61-612E-459E-97FD-1FED1C38ECBC}" srcOrd="5" destOrd="0" presId="urn:microsoft.com/office/officeart/2008/layout/HorizontalMultiLevelHierarchy"/>
    <dgm:cxn modelId="{23EB162B-6783-4B6E-BA82-252598F4C0C0}" type="presParOf" srcId="{8C0E2B61-612E-459E-97FD-1FED1C38ECBC}" destId="{A33FACCF-DEC9-462A-8CF2-EDDD77A4B0C4}" srcOrd="0" destOrd="0" presId="urn:microsoft.com/office/officeart/2008/layout/HorizontalMultiLevelHierarchy"/>
    <dgm:cxn modelId="{7DAE2383-B164-4840-9D07-6426132C7DA6}" type="presParOf" srcId="{8C0E2B61-612E-459E-97FD-1FED1C38ECBC}" destId="{00873512-AB2B-4AB7-8405-3246541BE032}" srcOrd="1" destOrd="0" presId="urn:microsoft.com/office/officeart/2008/layout/HorizontalMultiLevelHierarchy"/>
    <dgm:cxn modelId="{1EA45752-BD62-4DD1-BCE9-E256B8C36C06}" type="presParOf" srcId="{D435434E-6A23-4964-B00D-8C6029876559}" destId="{3489CF77-81A7-4E43-80DE-EF0962E58EB3}" srcOrd="6" destOrd="0" presId="urn:microsoft.com/office/officeart/2008/layout/HorizontalMultiLevelHierarchy"/>
    <dgm:cxn modelId="{63B24072-BDD6-41F8-8214-3AD8E744D4DA}" type="presParOf" srcId="{3489CF77-81A7-4E43-80DE-EF0962E58EB3}" destId="{D64A884D-2B16-4ADA-B950-F8A0B68C8D34}" srcOrd="0" destOrd="0" presId="urn:microsoft.com/office/officeart/2008/layout/HorizontalMultiLevelHierarchy"/>
    <dgm:cxn modelId="{526875C2-3562-4B58-8B96-FA42B6F93423}" type="presParOf" srcId="{D435434E-6A23-4964-B00D-8C6029876559}" destId="{95BDD93C-CBBA-4988-A77E-21441AE23BBE}" srcOrd="7" destOrd="0" presId="urn:microsoft.com/office/officeart/2008/layout/HorizontalMultiLevelHierarchy"/>
    <dgm:cxn modelId="{2034B648-5318-451A-A371-A7D9C5509A24}" type="presParOf" srcId="{95BDD93C-CBBA-4988-A77E-21441AE23BBE}" destId="{E5BBF45C-69F8-42FC-B1AA-AA062B20C516}" srcOrd="0" destOrd="0" presId="urn:microsoft.com/office/officeart/2008/layout/HorizontalMultiLevelHierarchy"/>
    <dgm:cxn modelId="{E8C70859-598B-4851-BB9E-BA5EF9EC3892}" type="presParOf" srcId="{95BDD93C-CBBA-4988-A77E-21441AE23BBE}" destId="{CFF5BB2E-B1E1-427A-A330-3149197BBB69}" srcOrd="1" destOrd="0" presId="urn:microsoft.com/office/officeart/2008/layout/HorizontalMultiLevelHierarchy"/>
    <dgm:cxn modelId="{5339A33E-16E7-4B4D-9EF4-4D3FC1C3DBD9}" type="presParOf" srcId="{D435434E-6A23-4964-B00D-8C6029876559}" destId="{5353961A-10ED-4F18-909C-6A9170A159B9}" srcOrd="8" destOrd="0" presId="urn:microsoft.com/office/officeart/2008/layout/HorizontalMultiLevelHierarchy"/>
    <dgm:cxn modelId="{BE0EBD4E-0BF2-4A7C-8E5E-85FFA1114DD2}" type="presParOf" srcId="{5353961A-10ED-4F18-909C-6A9170A159B9}" destId="{F11D6CDF-37FA-4DD0-A852-570E67E490D8}" srcOrd="0" destOrd="0" presId="urn:microsoft.com/office/officeart/2008/layout/HorizontalMultiLevelHierarchy"/>
    <dgm:cxn modelId="{18421717-E17D-4CDC-A348-200D88455177}" type="presParOf" srcId="{D435434E-6A23-4964-B00D-8C6029876559}" destId="{12A48A67-D3D1-42CC-BE64-50581EC2FBF3}" srcOrd="9" destOrd="0" presId="urn:microsoft.com/office/officeart/2008/layout/HorizontalMultiLevelHierarchy"/>
    <dgm:cxn modelId="{9BD7E338-C0BE-4244-B16C-F5B7DEF1F1FF}" type="presParOf" srcId="{12A48A67-D3D1-42CC-BE64-50581EC2FBF3}" destId="{5B8B793F-1CB9-4650-B5E7-816F074C9985}" srcOrd="0" destOrd="0" presId="urn:microsoft.com/office/officeart/2008/layout/HorizontalMultiLevelHierarchy"/>
    <dgm:cxn modelId="{97C482AF-92E1-44D0-AA63-8C750DDE20C6}" type="presParOf" srcId="{12A48A67-D3D1-42CC-BE64-50581EC2FBF3}" destId="{6EB96A95-8313-42DE-937A-65A19E13645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44E941-E59D-4322-A2CE-C8038C44B88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0153C15-7331-460E-BA4C-8346B5EE6B28}">
      <dgm:prSet phldrT="[Text]" custT="1"/>
      <dgm:spPr>
        <a:solidFill>
          <a:srgbClr val="104F75"/>
        </a:solidFill>
      </dgm:spPr>
      <dgm:t>
        <a:bodyPr/>
        <a:lstStyle/>
        <a:p>
          <a:r>
            <a:rPr lang="en-GB" sz="3200" b="0" dirty="0" smtClean="0">
              <a:latin typeface="Arial" pitchFamily="34" charset="0"/>
              <a:cs typeface="Arial" pitchFamily="34" charset="0"/>
            </a:rPr>
            <a:t>Education Funding Agency</a:t>
          </a:r>
          <a:endParaRPr lang="en-GB" sz="3200" b="0" dirty="0">
            <a:latin typeface="Arial" pitchFamily="34" charset="0"/>
            <a:cs typeface="Arial" pitchFamily="34" charset="0"/>
          </a:endParaRPr>
        </a:p>
      </dgm:t>
    </dgm:pt>
    <dgm:pt modelId="{475DC5A6-7D18-4AB9-A233-1956C6D7AD5C}" type="parTrans" cxnId="{E6EBD28F-5499-403E-9733-1C7407CF36AF}">
      <dgm:prSet/>
      <dgm:spPr/>
      <dgm:t>
        <a:bodyPr/>
        <a:lstStyle/>
        <a:p>
          <a:endParaRPr lang="en-GB"/>
        </a:p>
      </dgm:t>
    </dgm:pt>
    <dgm:pt modelId="{D1B47A19-E35E-4D50-BBD7-16AD3E25990D}" type="sibTrans" cxnId="{E6EBD28F-5499-403E-9733-1C7407CF36AF}">
      <dgm:prSet/>
      <dgm:spPr/>
      <dgm:t>
        <a:bodyPr/>
        <a:lstStyle/>
        <a:p>
          <a:endParaRPr lang="en-GB"/>
        </a:p>
      </dgm:t>
    </dgm:pt>
    <dgm:pt modelId="{ACB79B22-653E-4F3B-BF64-6EDAB531008B}">
      <dgm:prSet phldrT="[Text]" custT="1"/>
      <dgm:spPr>
        <a:solidFill>
          <a:srgbClr val="9FB9C8"/>
        </a:solidFill>
      </dgm:spPr>
      <dgm:t>
        <a:bodyPr/>
        <a:lstStyle/>
        <a:p>
          <a:r>
            <a:rPr lang="en-GB" sz="20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Support local authorities on high needs funding issues</a:t>
          </a:r>
          <a:endParaRPr lang="en-GB" sz="2000" b="0" dirty="0">
            <a:solidFill>
              <a:schemeClr val="tx1"/>
            </a:solidFill>
          </a:endParaRPr>
        </a:p>
      </dgm:t>
    </dgm:pt>
    <dgm:pt modelId="{F750EDA9-76D5-4A32-8AA3-FCCC8F3C27C6}" type="parTrans" cxnId="{2EC3B6C6-0817-46C2-A263-1C75B460518E}">
      <dgm:prSet/>
      <dgm:spPr/>
      <dgm:t>
        <a:bodyPr/>
        <a:lstStyle/>
        <a:p>
          <a:endParaRPr lang="en-GB"/>
        </a:p>
      </dgm:t>
    </dgm:pt>
    <dgm:pt modelId="{A9B2A76D-3647-4C81-B8E6-E555046EF1F9}" type="sibTrans" cxnId="{2EC3B6C6-0817-46C2-A263-1C75B460518E}">
      <dgm:prSet/>
      <dgm:spPr/>
      <dgm:t>
        <a:bodyPr/>
        <a:lstStyle/>
        <a:p>
          <a:endParaRPr lang="en-GB"/>
        </a:p>
      </dgm:t>
    </dgm:pt>
    <dgm:pt modelId="{31B442C2-2E5A-4C4F-893D-D66092DEB8C4}">
      <dgm:prSet phldrT="[Text]" custT="1"/>
      <dgm:spPr>
        <a:solidFill>
          <a:srgbClr val="CFDCE3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20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Provide final DSG allocations to local authorities and other funding allocations to institutions</a:t>
          </a:r>
        </a:p>
      </dgm:t>
    </dgm:pt>
    <dgm:pt modelId="{5E3AA0F9-419D-43C6-83CA-1C98E78A0404}" type="parTrans" cxnId="{3AEC214D-90F5-4E9A-AD70-B1020C7790CF}">
      <dgm:prSet/>
      <dgm:spPr/>
      <dgm:t>
        <a:bodyPr/>
        <a:lstStyle/>
        <a:p>
          <a:endParaRPr lang="en-GB"/>
        </a:p>
      </dgm:t>
    </dgm:pt>
    <dgm:pt modelId="{B3FA921F-3F77-41E0-9EEE-87B6E08CE52A}" type="sibTrans" cxnId="{3AEC214D-90F5-4E9A-AD70-B1020C7790CF}">
      <dgm:prSet/>
      <dgm:spPr/>
      <dgm:t>
        <a:bodyPr/>
        <a:lstStyle/>
        <a:p>
          <a:endParaRPr lang="en-GB"/>
        </a:p>
      </dgm:t>
    </dgm:pt>
    <dgm:pt modelId="{8F624CB2-D9BC-43C6-B14D-B7267266BA8B}">
      <dgm:prSet custT="1"/>
      <dgm:spPr>
        <a:solidFill>
          <a:srgbClr val="9FB9C8"/>
        </a:solidFill>
      </dgm:spPr>
      <dgm:t>
        <a:bodyPr/>
        <a:lstStyle/>
        <a:p>
          <a:r>
            <a:rPr lang="en-GB" sz="20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Consider authorities’ submissions and institutions’ exceptional cases</a:t>
          </a:r>
        </a:p>
      </dgm:t>
    </dgm:pt>
    <dgm:pt modelId="{3D75CE4B-1C14-4901-AAFA-9B7FD88796A1}" type="parTrans" cxnId="{8F06F457-C45F-44DC-87B1-B332D8D732E6}">
      <dgm:prSet/>
      <dgm:spPr/>
      <dgm:t>
        <a:bodyPr/>
        <a:lstStyle/>
        <a:p>
          <a:endParaRPr lang="en-GB"/>
        </a:p>
      </dgm:t>
    </dgm:pt>
    <dgm:pt modelId="{73546230-C0A4-4019-B187-539E97263ECF}" type="sibTrans" cxnId="{8F06F457-C45F-44DC-87B1-B332D8D732E6}">
      <dgm:prSet/>
      <dgm:spPr/>
      <dgm:t>
        <a:bodyPr/>
        <a:lstStyle/>
        <a:p>
          <a:endParaRPr lang="en-GB"/>
        </a:p>
      </dgm:t>
    </dgm:pt>
    <dgm:pt modelId="{6073E365-3BB6-4508-AE8F-F95A6ADA22FD}">
      <dgm:prSet phldrT="[Text]" custT="1"/>
      <dgm:spPr>
        <a:solidFill>
          <a:srgbClr val="CFDCE3"/>
        </a:solidFill>
      </dgm:spPr>
      <dgm:t>
        <a:bodyPr/>
        <a:lstStyle/>
        <a:p>
          <a:r>
            <a:rPr lang="en-GB" sz="20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Support local authorities’ place review activity </a:t>
          </a:r>
          <a:endParaRPr lang="en-GB" sz="2000" b="0" dirty="0">
            <a:solidFill>
              <a:schemeClr val="tx1"/>
            </a:solidFill>
          </a:endParaRPr>
        </a:p>
      </dgm:t>
    </dgm:pt>
    <dgm:pt modelId="{5ADAA323-E894-4673-A3AE-7C4CE0635EAC}" type="sibTrans" cxnId="{E85FD067-65D4-4B0E-AB4B-4A31452B700C}">
      <dgm:prSet/>
      <dgm:spPr/>
      <dgm:t>
        <a:bodyPr/>
        <a:lstStyle/>
        <a:p>
          <a:endParaRPr lang="en-GB"/>
        </a:p>
      </dgm:t>
    </dgm:pt>
    <dgm:pt modelId="{E5F6B0AA-D298-4B97-9DDC-88E8A99CA02E}" type="parTrans" cxnId="{E85FD067-65D4-4B0E-AB4B-4A31452B700C}">
      <dgm:prSet/>
      <dgm:spPr/>
      <dgm:t>
        <a:bodyPr/>
        <a:lstStyle/>
        <a:p>
          <a:endParaRPr lang="en-GB"/>
        </a:p>
      </dgm:t>
    </dgm:pt>
    <dgm:pt modelId="{10FB83E9-FA9A-4888-9155-F1C9CC7312D2}" type="pres">
      <dgm:prSet presAssocID="{4844E941-E59D-4322-A2CE-C8038C44B88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117C82C-280D-489C-8477-1AD5B9A859A9}" type="pres">
      <dgm:prSet presAssocID="{60153C15-7331-460E-BA4C-8346B5EE6B28}" presName="root1" presStyleCnt="0"/>
      <dgm:spPr/>
    </dgm:pt>
    <dgm:pt modelId="{DE53FADD-876C-4E74-ADF3-C4DA082E5BDD}" type="pres">
      <dgm:prSet presAssocID="{60153C15-7331-460E-BA4C-8346B5EE6B28}" presName="LevelOneTextNode" presStyleLbl="node0" presStyleIdx="0" presStyleCnt="1" custLinFactX="-100000" custLinFactNeighborX="-140655" custLinFactNeighborY="-453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435434E-6A23-4964-B00D-8C6029876559}" type="pres">
      <dgm:prSet presAssocID="{60153C15-7331-460E-BA4C-8346B5EE6B28}" presName="level2hierChild" presStyleCnt="0"/>
      <dgm:spPr/>
    </dgm:pt>
    <dgm:pt modelId="{D036C2FB-54DF-4358-B936-D7E436479D80}" type="pres">
      <dgm:prSet presAssocID="{F750EDA9-76D5-4A32-8AA3-FCCC8F3C27C6}" presName="conn2-1" presStyleLbl="parChTrans1D2" presStyleIdx="0" presStyleCnt="4"/>
      <dgm:spPr/>
      <dgm:t>
        <a:bodyPr/>
        <a:lstStyle/>
        <a:p>
          <a:endParaRPr lang="en-GB"/>
        </a:p>
      </dgm:t>
    </dgm:pt>
    <dgm:pt modelId="{8B7F98BE-04B8-4CF5-A3E1-D4B0E1E98CB0}" type="pres">
      <dgm:prSet presAssocID="{F750EDA9-76D5-4A32-8AA3-FCCC8F3C27C6}" presName="connTx" presStyleLbl="parChTrans1D2" presStyleIdx="0" presStyleCnt="4"/>
      <dgm:spPr/>
      <dgm:t>
        <a:bodyPr/>
        <a:lstStyle/>
        <a:p>
          <a:endParaRPr lang="en-GB"/>
        </a:p>
      </dgm:t>
    </dgm:pt>
    <dgm:pt modelId="{067C4182-D09E-4F66-A17F-4A35037EBC35}" type="pres">
      <dgm:prSet presAssocID="{ACB79B22-653E-4F3B-BF64-6EDAB531008B}" presName="root2" presStyleCnt="0"/>
      <dgm:spPr/>
    </dgm:pt>
    <dgm:pt modelId="{B9DE6646-C5B4-4500-A1C7-2E91C38E67B7}" type="pres">
      <dgm:prSet presAssocID="{ACB79B22-653E-4F3B-BF64-6EDAB531008B}" presName="LevelTwoTextNode" presStyleLbl="node2" presStyleIdx="0" presStyleCnt="4" custScaleX="219949" custScaleY="7568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5A06090-AF3A-46F9-BD11-8A6328C250DB}" type="pres">
      <dgm:prSet presAssocID="{ACB79B22-653E-4F3B-BF64-6EDAB531008B}" presName="level3hierChild" presStyleCnt="0"/>
      <dgm:spPr/>
    </dgm:pt>
    <dgm:pt modelId="{BCCDEFA1-7DAB-4D9A-9125-77789B1912E2}" type="pres">
      <dgm:prSet presAssocID="{E5F6B0AA-D298-4B97-9DDC-88E8A99CA02E}" presName="conn2-1" presStyleLbl="parChTrans1D2" presStyleIdx="1" presStyleCnt="4"/>
      <dgm:spPr/>
      <dgm:t>
        <a:bodyPr/>
        <a:lstStyle/>
        <a:p>
          <a:endParaRPr lang="en-GB"/>
        </a:p>
      </dgm:t>
    </dgm:pt>
    <dgm:pt modelId="{889A1534-E4A6-442B-83CF-E84EF22FD261}" type="pres">
      <dgm:prSet presAssocID="{E5F6B0AA-D298-4B97-9DDC-88E8A99CA02E}" presName="connTx" presStyleLbl="parChTrans1D2" presStyleIdx="1" presStyleCnt="4"/>
      <dgm:spPr/>
      <dgm:t>
        <a:bodyPr/>
        <a:lstStyle/>
        <a:p>
          <a:endParaRPr lang="en-GB"/>
        </a:p>
      </dgm:t>
    </dgm:pt>
    <dgm:pt modelId="{DE662E12-B615-4F2C-99CB-2A0E9415DCD7}" type="pres">
      <dgm:prSet presAssocID="{6073E365-3BB6-4508-AE8F-F95A6ADA22FD}" presName="root2" presStyleCnt="0"/>
      <dgm:spPr/>
    </dgm:pt>
    <dgm:pt modelId="{2E12DAF1-2FE1-4440-977F-B88657E6A1D5}" type="pres">
      <dgm:prSet presAssocID="{6073E365-3BB6-4508-AE8F-F95A6ADA22FD}" presName="LevelTwoTextNode" presStyleLbl="node2" presStyleIdx="1" presStyleCnt="4" custScaleX="219746" custScaleY="6587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2D260C2-BCE2-4162-BCAF-977E11449873}" type="pres">
      <dgm:prSet presAssocID="{6073E365-3BB6-4508-AE8F-F95A6ADA22FD}" presName="level3hierChild" presStyleCnt="0"/>
      <dgm:spPr/>
    </dgm:pt>
    <dgm:pt modelId="{EC76E205-FC6C-47C0-8789-6308019F5218}" type="pres">
      <dgm:prSet presAssocID="{3D75CE4B-1C14-4901-AAFA-9B7FD88796A1}" presName="conn2-1" presStyleLbl="parChTrans1D2" presStyleIdx="2" presStyleCnt="4"/>
      <dgm:spPr/>
      <dgm:t>
        <a:bodyPr/>
        <a:lstStyle/>
        <a:p>
          <a:endParaRPr lang="en-GB"/>
        </a:p>
      </dgm:t>
    </dgm:pt>
    <dgm:pt modelId="{F1D29D90-F823-43E9-9AC5-E597C68C6774}" type="pres">
      <dgm:prSet presAssocID="{3D75CE4B-1C14-4901-AAFA-9B7FD88796A1}" presName="connTx" presStyleLbl="parChTrans1D2" presStyleIdx="2" presStyleCnt="4"/>
      <dgm:spPr/>
      <dgm:t>
        <a:bodyPr/>
        <a:lstStyle/>
        <a:p>
          <a:endParaRPr lang="en-GB"/>
        </a:p>
      </dgm:t>
    </dgm:pt>
    <dgm:pt modelId="{8C0E2B61-612E-459E-97FD-1FED1C38ECBC}" type="pres">
      <dgm:prSet presAssocID="{8F624CB2-D9BC-43C6-B14D-B7267266BA8B}" presName="root2" presStyleCnt="0"/>
      <dgm:spPr/>
    </dgm:pt>
    <dgm:pt modelId="{A33FACCF-DEC9-462A-8CF2-EDDD77A4B0C4}" type="pres">
      <dgm:prSet presAssocID="{8F624CB2-D9BC-43C6-B14D-B7267266BA8B}" presName="LevelTwoTextNode" presStyleLbl="node2" presStyleIdx="2" presStyleCnt="4" custScaleX="21994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0873512-AB2B-4AB7-8405-3246541BE032}" type="pres">
      <dgm:prSet presAssocID="{8F624CB2-D9BC-43C6-B14D-B7267266BA8B}" presName="level3hierChild" presStyleCnt="0"/>
      <dgm:spPr/>
    </dgm:pt>
    <dgm:pt modelId="{3489CF77-81A7-4E43-80DE-EF0962E58EB3}" type="pres">
      <dgm:prSet presAssocID="{5E3AA0F9-419D-43C6-83CA-1C98E78A0404}" presName="conn2-1" presStyleLbl="parChTrans1D2" presStyleIdx="3" presStyleCnt="4"/>
      <dgm:spPr/>
      <dgm:t>
        <a:bodyPr/>
        <a:lstStyle/>
        <a:p>
          <a:endParaRPr lang="en-GB"/>
        </a:p>
      </dgm:t>
    </dgm:pt>
    <dgm:pt modelId="{D64A884D-2B16-4ADA-B950-F8A0B68C8D34}" type="pres">
      <dgm:prSet presAssocID="{5E3AA0F9-419D-43C6-83CA-1C98E78A0404}" presName="connTx" presStyleLbl="parChTrans1D2" presStyleIdx="3" presStyleCnt="4"/>
      <dgm:spPr/>
      <dgm:t>
        <a:bodyPr/>
        <a:lstStyle/>
        <a:p>
          <a:endParaRPr lang="en-GB"/>
        </a:p>
      </dgm:t>
    </dgm:pt>
    <dgm:pt modelId="{95BDD93C-CBBA-4988-A77E-21441AE23BBE}" type="pres">
      <dgm:prSet presAssocID="{31B442C2-2E5A-4C4F-893D-D66092DEB8C4}" presName="root2" presStyleCnt="0"/>
      <dgm:spPr/>
    </dgm:pt>
    <dgm:pt modelId="{E5BBF45C-69F8-42FC-B1AA-AA062B20C516}" type="pres">
      <dgm:prSet presAssocID="{31B442C2-2E5A-4C4F-893D-D66092DEB8C4}" presName="LevelTwoTextNode" presStyleLbl="node2" presStyleIdx="3" presStyleCnt="4" custScaleX="21994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FF5BB2E-B1E1-427A-A330-3149197BBB69}" type="pres">
      <dgm:prSet presAssocID="{31B442C2-2E5A-4C4F-893D-D66092DEB8C4}" presName="level3hierChild" presStyleCnt="0"/>
      <dgm:spPr/>
    </dgm:pt>
  </dgm:ptLst>
  <dgm:cxnLst>
    <dgm:cxn modelId="{8315E834-EAE5-436D-83AC-94FA041ACCA1}" type="presOf" srcId="{31B442C2-2E5A-4C4F-893D-D66092DEB8C4}" destId="{E5BBF45C-69F8-42FC-B1AA-AA062B20C516}" srcOrd="0" destOrd="0" presId="urn:microsoft.com/office/officeart/2008/layout/HorizontalMultiLevelHierarchy"/>
    <dgm:cxn modelId="{D6B6EAF9-DA2D-4043-8851-80CCA1F7E4BE}" type="presOf" srcId="{E5F6B0AA-D298-4B97-9DDC-88E8A99CA02E}" destId="{BCCDEFA1-7DAB-4D9A-9125-77789B1912E2}" srcOrd="0" destOrd="0" presId="urn:microsoft.com/office/officeart/2008/layout/HorizontalMultiLevelHierarchy"/>
    <dgm:cxn modelId="{B37A64F5-4BAA-490C-98AE-DC78AE7C680F}" type="presOf" srcId="{F750EDA9-76D5-4A32-8AA3-FCCC8F3C27C6}" destId="{8B7F98BE-04B8-4CF5-A3E1-D4B0E1E98CB0}" srcOrd="1" destOrd="0" presId="urn:microsoft.com/office/officeart/2008/layout/HorizontalMultiLevelHierarchy"/>
    <dgm:cxn modelId="{28D126A7-CA02-4E9E-A29A-F3E304AF81A4}" type="presOf" srcId="{4844E941-E59D-4322-A2CE-C8038C44B883}" destId="{10FB83E9-FA9A-4888-9155-F1C9CC7312D2}" srcOrd="0" destOrd="0" presId="urn:microsoft.com/office/officeart/2008/layout/HorizontalMultiLevelHierarchy"/>
    <dgm:cxn modelId="{07CA73B2-B39A-4554-8CE5-884B59E64F09}" type="presOf" srcId="{3D75CE4B-1C14-4901-AAFA-9B7FD88796A1}" destId="{EC76E205-FC6C-47C0-8789-6308019F5218}" srcOrd="0" destOrd="0" presId="urn:microsoft.com/office/officeart/2008/layout/HorizontalMultiLevelHierarchy"/>
    <dgm:cxn modelId="{9D20E70C-34A1-425C-BE85-C1B3B5AE43D0}" type="presOf" srcId="{5E3AA0F9-419D-43C6-83CA-1C98E78A0404}" destId="{D64A884D-2B16-4ADA-B950-F8A0B68C8D34}" srcOrd="1" destOrd="0" presId="urn:microsoft.com/office/officeart/2008/layout/HorizontalMultiLevelHierarchy"/>
    <dgm:cxn modelId="{EDBE8E65-F18A-4DB2-B51B-29641681305E}" type="presOf" srcId="{3D75CE4B-1C14-4901-AAFA-9B7FD88796A1}" destId="{F1D29D90-F823-43E9-9AC5-E597C68C6774}" srcOrd="1" destOrd="0" presId="urn:microsoft.com/office/officeart/2008/layout/HorizontalMultiLevelHierarchy"/>
    <dgm:cxn modelId="{E85FD067-65D4-4B0E-AB4B-4A31452B700C}" srcId="{60153C15-7331-460E-BA4C-8346B5EE6B28}" destId="{6073E365-3BB6-4508-AE8F-F95A6ADA22FD}" srcOrd="1" destOrd="0" parTransId="{E5F6B0AA-D298-4B97-9DDC-88E8A99CA02E}" sibTransId="{5ADAA323-E894-4673-A3AE-7C4CE0635EAC}"/>
    <dgm:cxn modelId="{3AEC214D-90F5-4E9A-AD70-B1020C7790CF}" srcId="{60153C15-7331-460E-BA4C-8346B5EE6B28}" destId="{31B442C2-2E5A-4C4F-893D-D66092DEB8C4}" srcOrd="3" destOrd="0" parTransId="{5E3AA0F9-419D-43C6-83CA-1C98E78A0404}" sibTransId="{B3FA921F-3F77-41E0-9EEE-87B6E08CE52A}"/>
    <dgm:cxn modelId="{6DC39AA2-7BB5-4715-8726-B484CF664329}" type="presOf" srcId="{E5F6B0AA-D298-4B97-9DDC-88E8A99CA02E}" destId="{889A1534-E4A6-442B-83CF-E84EF22FD261}" srcOrd="1" destOrd="0" presId="urn:microsoft.com/office/officeart/2008/layout/HorizontalMultiLevelHierarchy"/>
    <dgm:cxn modelId="{28B985A8-A6E8-4C1D-8DE2-B1826D463944}" type="presOf" srcId="{F750EDA9-76D5-4A32-8AA3-FCCC8F3C27C6}" destId="{D036C2FB-54DF-4358-B936-D7E436479D80}" srcOrd="0" destOrd="0" presId="urn:microsoft.com/office/officeart/2008/layout/HorizontalMultiLevelHierarchy"/>
    <dgm:cxn modelId="{83F005A8-7D84-480E-8903-0D6A0C6E8AC9}" type="presOf" srcId="{60153C15-7331-460E-BA4C-8346B5EE6B28}" destId="{DE53FADD-876C-4E74-ADF3-C4DA082E5BDD}" srcOrd="0" destOrd="0" presId="urn:microsoft.com/office/officeart/2008/layout/HorizontalMultiLevelHierarchy"/>
    <dgm:cxn modelId="{E6EBD28F-5499-403E-9733-1C7407CF36AF}" srcId="{4844E941-E59D-4322-A2CE-C8038C44B883}" destId="{60153C15-7331-460E-BA4C-8346B5EE6B28}" srcOrd="0" destOrd="0" parTransId="{475DC5A6-7D18-4AB9-A233-1956C6D7AD5C}" sibTransId="{D1B47A19-E35E-4D50-BBD7-16AD3E25990D}"/>
    <dgm:cxn modelId="{8F06F457-C45F-44DC-87B1-B332D8D732E6}" srcId="{60153C15-7331-460E-BA4C-8346B5EE6B28}" destId="{8F624CB2-D9BC-43C6-B14D-B7267266BA8B}" srcOrd="2" destOrd="0" parTransId="{3D75CE4B-1C14-4901-AAFA-9B7FD88796A1}" sibTransId="{73546230-C0A4-4019-B187-539E97263ECF}"/>
    <dgm:cxn modelId="{D22974E6-0178-4CDC-BF1B-3635EE912B9A}" type="presOf" srcId="{ACB79B22-653E-4F3B-BF64-6EDAB531008B}" destId="{B9DE6646-C5B4-4500-A1C7-2E91C38E67B7}" srcOrd="0" destOrd="0" presId="urn:microsoft.com/office/officeart/2008/layout/HorizontalMultiLevelHierarchy"/>
    <dgm:cxn modelId="{2EC3B6C6-0817-46C2-A263-1C75B460518E}" srcId="{60153C15-7331-460E-BA4C-8346B5EE6B28}" destId="{ACB79B22-653E-4F3B-BF64-6EDAB531008B}" srcOrd="0" destOrd="0" parTransId="{F750EDA9-76D5-4A32-8AA3-FCCC8F3C27C6}" sibTransId="{A9B2A76D-3647-4C81-B8E6-E555046EF1F9}"/>
    <dgm:cxn modelId="{7227A2D1-1227-4CF5-A4AC-B59480C105F8}" type="presOf" srcId="{8F624CB2-D9BC-43C6-B14D-B7267266BA8B}" destId="{A33FACCF-DEC9-462A-8CF2-EDDD77A4B0C4}" srcOrd="0" destOrd="0" presId="urn:microsoft.com/office/officeart/2008/layout/HorizontalMultiLevelHierarchy"/>
    <dgm:cxn modelId="{0F8FB779-4709-4101-96CD-8BE0C5DB844F}" type="presOf" srcId="{5E3AA0F9-419D-43C6-83CA-1C98E78A0404}" destId="{3489CF77-81A7-4E43-80DE-EF0962E58EB3}" srcOrd="0" destOrd="0" presId="urn:microsoft.com/office/officeart/2008/layout/HorizontalMultiLevelHierarchy"/>
    <dgm:cxn modelId="{5A85BF09-EC84-4978-9EAC-7E8296E45D13}" type="presOf" srcId="{6073E365-3BB6-4508-AE8F-F95A6ADA22FD}" destId="{2E12DAF1-2FE1-4440-977F-B88657E6A1D5}" srcOrd="0" destOrd="0" presId="urn:microsoft.com/office/officeart/2008/layout/HorizontalMultiLevelHierarchy"/>
    <dgm:cxn modelId="{1A1A6C59-D5C7-4F06-9DB1-5C8497A1D8D3}" type="presParOf" srcId="{10FB83E9-FA9A-4888-9155-F1C9CC7312D2}" destId="{B117C82C-280D-489C-8477-1AD5B9A859A9}" srcOrd="0" destOrd="0" presId="urn:microsoft.com/office/officeart/2008/layout/HorizontalMultiLevelHierarchy"/>
    <dgm:cxn modelId="{F6FA6F5E-3D14-43CC-A2E5-38583AD60BC8}" type="presParOf" srcId="{B117C82C-280D-489C-8477-1AD5B9A859A9}" destId="{DE53FADD-876C-4E74-ADF3-C4DA082E5BDD}" srcOrd="0" destOrd="0" presId="urn:microsoft.com/office/officeart/2008/layout/HorizontalMultiLevelHierarchy"/>
    <dgm:cxn modelId="{1D155EE9-8F1D-413F-9371-A7EA1E2E80BC}" type="presParOf" srcId="{B117C82C-280D-489C-8477-1AD5B9A859A9}" destId="{D435434E-6A23-4964-B00D-8C6029876559}" srcOrd="1" destOrd="0" presId="urn:microsoft.com/office/officeart/2008/layout/HorizontalMultiLevelHierarchy"/>
    <dgm:cxn modelId="{89D59799-3962-4F32-9372-123B0B918A38}" type="presParOf" srcId="{D435434E-6A23-4964-B00D-8C6029876559}" destId="{D036C2FB-54DF-4358-B936-D7E436479D80}" srcOrd="0" destOrd="0" presId="urn:microsoft.com/office/officeart/2008/layout/HorizontalMultiLevelHierarchy"/>
    <dgm:cxn modelId="{B0B8843D-9C71-41F8-A802-09D797F97CC3}" type="presParOf" srcId="{D036C2FB-54DF-4358-B936-D7E436479D80}" destId="{8B7F98BE-04B8-4CF5-A3E1-D4B0E1E98CB0}" srcOrd="0" destOrd="0" presId="urn:microsoft.com/office/officeart/2008/layout/HorizontalMultiLevelHierarchy"/>
    <dgm:cxn modelId="{826BF353-0183-4310-B5CA-C9F935DB3A9F}" type="presParOf" srcId="{D435434E-6A23-4964-B00D-8C6029876559}" destId="{067C4182-D09E-4F66-A17F-4A35037EBC35}" srcOrd="1" destOrd="0" presId="urn:microsoft.com/office/officeart/2008/layout/HorizontalMultiLevelHierarchy"/>
    <dgm:cxn modelId="{2DC6D116-F08C-4D08-9034-B9289BF77FB8}" type="presParOf" srcId="{067C4182-D09E-4F66-A17F-4A35037EBC35}" destId="{B9DE6646-C5B4-4500-A1C7-2E91C38E67B7}" srcOrd="0" destOrd="0" presId="urn:microsoft.com/office/officeart/2008/layout/HorizontalMultiLevelHierarchy"/>
    <dgm:cxn modelId="{37FE11A5-6599-47B0-A104-AF07D7A2E26C}" type="presParOf" srcId="{067C4182-D09E-4F66-A17F-4A35037EBC35}" destId="{B5A06090-AF3A-46F9-BD11-8A6328C250DB}" srcOrd="1" destOrd="0" presId="urn:microsoft.com/office/officeart/2008/layout/HorizontalMultiLevelHierarchy"/>
    <dgm:cxn modelId="{495AC8C2-C049-4738-A3E7-CC01432F4E6F}" type="presParOf" srcId="{D435434E-6A23-4964-B00D-8C6029876559}" destId="{BCCDEFA1-7DAB-4D9A-9125-77789B1912E2}" srcOrd="2" destOrd="0" presId="urn:microsoft.com/office/officeart/2008/layout/HorizontalMultiLevelHierarchy"/>
    <dgm:cxn modelId="{FA60F231-4310-4060-BA10-BC518FDE2565}" type="presParOf" srcId="{BCCDEFA1-7DAB-4D9A-9125-77789B1912E2}" destId="{889A1534-E4A6-442B-83CF-E84EF22FD261}" srcOrd="0" destOrd="0" presId="urn:microsoft.com/office/officeart/2008/layout/HorizontalMultiLevelHierarchy"/>
    <dgm:cxn modelId="{04776010-8FAB-4DF5-A194-55DED29BD65B}" type="presParOf" srcId="{D435434E-6A23-4964-B00D-8C6029876559}" destId="{DE662E12-B615-4F2C-99CB-2A0E9415DCD7}" srcOrd="3" destOrd="0" presId="urn:microsoft.com/office/officeart/2008/layout/HorizontalMultiLevelHierarchy"/>
    <dgm:cxn modelId="{6E7D55A8-CEBD-4626-8DFF-7B4B994FA80F}" type="presParOf" srcId="{DE662E12-B615-4F2C-99CB-2A0E9415DCD7}" destId="{2E12DAF1-2FE1-4440-977F-B88657E6A1D5}" srcOrd="0" destOrd="0" presId="urn:microsoft.com/office/officeart/2008/layout/HorizontalMultiLevelHierarchy"/>
    <dgm:cxn modelId="{EA694ECE-CB00-422F-A893-409BD4C5E707}" type="presParOf" srcId="{DE662E12-B615-4F2C-99CB-2A0E9415DCD7}" destId="{22D260C2-BCE2-4162-BCAF-977E11449873}" srcOrd="1" destOrd="0" presId="urn:microsoft.com/office/officeart/2008/layout/HorizontalMultiLevelHierarchy"/>
    <dgm:cxn modelId="{4C4A6F73-1618-4E18-9BB7-B9ED409F04CA}" type="presParOf" srcId="{D435434E-6A23-4964-B00D-8C6029876559}" destId="{EC76E205-FC6C-47C0-8789-6308019F5218}" srcOrd="4" destOrd="0" presId="urn:microsoft.com/office/officeart/2008/layout/HorizontalMultiLevelHierarchy"/>
    <dgm:cxn modelId="{6D42B4E8-FEF1-4B74-8EF5-049E8AA67DB7}" type="presParOf" srcId="{EC76E205-FC6C-47C0-8789-6308019F5218}" destId="{F1D29D90-F823-43E9-9AC5-E597C68C6774}" srcOrd="0" destOrd="0" presId="urn:microsoft.com/office/officeart/2008/layout/HorizontalMultiLevelHierarchy"/>
    <dgm:cxn modelId="{DA85246F-ACC4-4637-A0CF-C0283B72873B}" type="presParOf" srcId="{D435434E-6A23-4964-B00D-8C6029876559}" destId="{8C0E2B61-612E-459E-97FD-1FED1C38ECBC}" srcOrd="5" destOrd="0" presId="urn:microsoft.com/office/officeart/2008/layout/HorizontalMultiLevelHierarchy"/>
    <dgm:cxn modelId="{84A63CDD-2325-409E-84DB-4E2887CAA803}" type="presParOf" srcId="{8C0E2B61-612E-459E-97FD-1FED1C38ECBC}" destId="{A33FACCF-DEC9-462A-8CF2-EDDD77A4B0C4}" srcOrd="0" destOrd="0" presId="urn:microsoft.com/office/officeart/2008/layout/HorizontalMultiLevelHierarchy"/>
    <dgm:cxn modelId="{F0397132-6007-4CBC-ACF6-27FB170D990F}" type="presParOf" srcId="{8C0E2B61-612E-459E-97FD-1FED1C38ECBC}" destId="{00873512-AB2B-4AB7-8405-3246541BE032}" srcOrd="1" destOrd="0" presId="urn:microsoft.com/office/officeart/2008/layout/HorizontalMultiLevelHierarchy"/>
    <dgm:cxn modelId="{08E60E50-85E8-4BD1-92D7-11A6C8E61844}" type="presParOf" srcId="{D435434E-6A23-4964-B00D-8C6029876559}" destId="{3489CF77-81A7-4E43-80DE-EF0962E58EB3}" srcOrd="6" destOrd="0" presId="urn:microsoft.com/office/officeart/2008/layout/HorizontalMultiLevelHierarchy"/>
    <dgm:cxn modelId="{9B0372F4-98DF-4AA8-A128-B9D04B28C819}" type="presParOf" srcId="{3489CF77-81A7-4E43-80DE-EF0962E58EB3}" destId="{D64A884D-2B16-4ADA-B950-F8A0B68C8D34}" srcOrd="0" destOrd="0" presId="urn:microsoft.com/office/officeart/2008/layout/HorizontalMultiLevelHierarchy"/>
    <dgm:cxn modelId="{7FA3E7FD-F9A0-4090-8728-D169A89007F7}" type="presParOf" srcId="{D435434E-6A23-4964-B00D-8C6029876559}" destId="{95BDD93C-CBBA-4988-A77E-21441AE23BBE}" srcOrd="7" destOrd="0" presId="urn:microsoft.com/office/officeart/2008/layout/HorizontalMultiLevelHierarchy"/>
    <dgm:cxn modelId="{BC3E0ED4-F67D-465D-A4CD-374C9F9684CE}" type="presParOf" srcId="{95BDD93C-CBBA-4988-A77E-21441AE23BBE}" destId="{E5BBF45C-69F8-42FC-B1AA-AA062B20C516}" srcOrd="0" destOrd="0" presId="urn:microsoft.com/office/officeart/2008/layout/HorizontalMultiLevelHierarchy"/>
    <dgm:cxn modelId="{0124081A-00BB-4695-AD7C-668E13BE08F1}" type="presParOf" srcId="{95BDD93C-CBBA-4988-A77E-21441AE23BBE}" destId="{CFF5BB2E-B1E1-427A-A330-3149197BBB6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44E941-E59D-4322-A2CE-C8038C44B88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0153C15-7331-460E-BA4C-8346B5EE6B28}">
      <dgm:prSet phldrT="[Text]" custT="1"/>
      <dgm:spPr>
        <a:solidFill>
          <a:srgbClr val="104F75"/>
        </a:solidFill>
      </dgm:spPr>
      <dgm:t>
        <a:bodyPr/>
        <a:lstStyle/>
        <a:p>
          <a:r>
            <a:rPr lang="en-GB" sz="3200" b="0" dirty="0" smtClean="0">
              <a:latin typeface="Arial" pitchFamily="34" charset="0"/>
              <a:cs typeface="Arial" pitchFamily="34" charset="0"/>
            </a:rPr>
            <a:t>Institutions</a:t>
          </a:r>
          <a:endParaRPr lang="en-GB" sz="7200" b="0" dirty="0">
            <a:latin typeface="Arial" pitchFamily="34" charset="0"/>
            <a:cs typeface="Arial" pitchFamily="34" charset="0"/>
          </a:endParaRPr>
        </a:p>
      </dgm:t>
    </dgm:pt>
    <dgm:pt modelId="{475DC5A6-7D18-4AB9-A233-1956C6D7AD5C}" type="parTrans" cxnId="{E6EBD28F-5499-403E-9733-1C7407CF36AF}">
      <dgm:prSet/>
      <dgm:spPr/>
      <dgm:t>
        <a:bodyPr/>
        <a:lstStyle/>
        <a:p>
          <a:endParaRPr lang="en-GB"/>
        </a:p>
      </dgm:t>
    </dgm:pt>
    <dgm:pt modelId="{D1B47A19-E35E-4D50-BBD7-16AD3E25990D}" type="sibTrans" cxnId="{E6EBD28F-5499-403E-9733-1C7407CF36AF}">
      <dgm:prSet/>
      <dgm:spPr/>
      <dgm:t>
        <a:bodyPr/>
        <a:lstStyle/>
        <a:p>
          <a:endParaRPr lang="en-GB"/>
        </a:p>
      </dgm:t>
    </dgm:pt>
    <dgm:pt modelId="{ACB79B22-653E-4F3B-BF64-6EDAB531008B}">
      <dgm:prSet phldrT="[Text]" custT="1"/>
      <dgm:spPr>
        <a:solidFill>
          <a:srgbClr val="9FB9C8"/>
        </a:solidFill>
      </dgm:spPr>
      <dgm:t>
        <a:bodyPr/>
        <a:lstStyle/>
        <a:p>
          <a:pPr algn="ctr"/>
          <a:r>
            <a:rPr lang="en-GB" sz="20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Get involved in places review activity with local authorities commissioning places and, for maintained schools and academies, with their ‘home’ authority (if different)</a:t>
          </a:r>
          <a:endParaRPr lang="en-GB" sz="2000" b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750EDA9-76D5-4A32-8AA3-FCCC8F3C27C6}" type="parTrans" cxnId="{2EC3B6C6-0817-46C2-A263-1C75B460518E}">
      <dgm:prSet/>
      <dgm:spPr/>
      <dgm:t>
        <a:bodyPr/>
        <a:lstStyle/>
        <a:p>
          <a:endParaRPr lang="en-GB"/>
        </a:p>
      </dgm:t>
    </dgm:pt>
    <dgm:pt modelId="{A9B2A76D-3647-4C81-B8E6-E555046EF1F9}" type="sibTrans" cxnId="{2EC3B6C6-0817-46C2-A263-1C75B460518E}">
      <dgm:prSet/>
      <dgm:spPr/>
      <dgm:t>
        <a:bodyPr/>
        <a:lstStyle/>
        <a:p>
          <a:endParaRPr lang="en-GB"/>
        </a:p>
      </dgm:t>
    </dgm:pt>
    <dgm:pt modelId="{8F624CB2-D9BC-43C6-B14D-B7267266BA8B}">
      <dgm:prSet custT="1"/>
      <dgm:spPr>
        <a:solidFill>
          <a:srgbClr val="9FB9C8"/>
        </a:solidFill>
      </dgm:spPr>
      <dgm:t>
        <a:bodyPr/>
        <a:lstStyle/>
        <a:p>
          <a:pPr algn="ctr"/>
          <a:r>
            <a:rPr lang="en-GB" sz="20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NB institutions do not need to return any other data</a:t>
          </a:r>
        </a:p>
      </dgm:t>
    </dgm:pt>
    <dgm:pt modelId="{3D75CE4B-1C14-4901-AAFA-9B7FD88796A1}" type="parTrans" cxnId="{8F06F457-C45F-44DC-87B1-B332D8D732E6}">
      <dgm:prSet/>
      <dgm:spPr/>
      <dgm:t>
        <a:bodyPr/>
        <a:lstStyle/>
        <a:p>
          <a:endParaRPr lang="en-GB"/>
        </a:p>
      </dgm:t>
    </dgm:pt>
    <dgm:pt modelId="{73546230-C0A4-4019-B187-539E97263ECF}" type="sibTrans" cxnId="{8F06F457-C45F-44DC-87B1-B332D8D732E6}">
      <dgm:prSet/>
      <dgm:spPr/>
      <dgm:t>
        <a:bodyPr/>
        <a:lstStyle/>
        <a:p>
          <a:endParaRPr lang="en-GB"/>
        </a:p>
      </dgm:t>
    </dgm:pt>
    <dgm:pt modelId="{6073E365-3BB6-4508-AE8F-F95A6ADA22FD}">
      <dgm:prSet phldrT="[Text]" custT="1"/>
      <dgm:spPr>
        <a:solidFill>
          <a:srgbClr val="CFDCE3"/>
        </a:solidFill>
      </dgm:spPr>
      <dgm:t>
        <a:bodyPr/>
        <a:lstStyle/>
        <a:p>
          <a:pPr algn="ctr"/>
          <a:r>
            <a:rPr lang="en-GB" sz="20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Accurately complete the school census and the individualised learner record (ILR) in October</a:t>
          </a:r>
          <a:endParaRPr lang="en-GB" sz="2000" b="0" dirty="0">
            <a:solidFill>
              <a:schemeClr val="tx1"/>
            </a:solidFill>
          </a:endParaRPr>
        </a:p>
      </dgm:t>
    </dgm:pt>
    <dgm:pt modelId="{5ADAA323-E894-4673-A3AE-7C4CE0635EAC}" type="sibTrans" cxnId="{E85FD067-65D4-4B0E-AB4B-4A31452B700C}">
      <dgm:prSet/>
      <dgm:spPr/>
      <dgm:t>
        <a:bodyPr/>
        <a:lstStyle/>
        <a:p>
          <a:endParaRPr lang="en-GB"/>
        </a:p>
      </dgm:t>
    </dgm:pt>
    <dgm:pt modelId="{E5F6B0AA-D298-4B97-9DDC-88E8A99CA02E}" type="parTrans" cxnId="{E85FD067-65D4-4B0E-AB4B-4A31452B700C}">
      <dgm:prSet/>
      <dgm:spPr/>
      <dgm:t>
        <a:bodyPr/>
        <a:lstStyle/>
        <a:p>
          <a:endParaRPr lang="en-GB"/>
        </a:p>
      </dgm:t>
    </dgm:pt>
    <dgm:pt modelId="{10FB83E9-FA9A-4888-9155-F1C9CC7312D2}" type="pres">
      <dgm:prSet presAssocID="{4844E941-E59D-4322-A2CE-C8038C44B88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117C82C-280D-489C-8477-1AD5B9A859A9}" type="pres">
      <dgm:prSet presAssocID="{60153C15-7331-460E-BA4C-8346B5EE6B28}" presName="root1" presStyleCnt="0"/>
      <dgm:spPr/>
    </dgm:pt>
    <dgm:pt modelId="{DE53FADD-876C-4E74-ADF3-C4DA082E5BDD}" type="pres">
      <dgm:prSet presAssocID="{60153C15-7331-460E-BA4C-8346B5EE6B28}" presName="LevelOneTextNode" presStyleLbl="node0" presStyleIdx="0" presStyleCnt="1" custLinFactX="-100000" custLinFactNeighborX="-140655" custLinFactNeighborY="-453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435434E-6A23-4964-B00D-8C6029876559}" type="pres">
      <dgm:prSet presAssocID="{60153C15-7331-460E-BA4C-8346B5EE6B28}" presName="level2hierChild" presStyleCnt="0"/>
      <dgm:spPr/>
    </dgm:pt>
    <dgm:pt modelId="{D036C2FB-54DF-4358-B936-D7E436479D80}" type="pres">
      <dgm:prSet presAssocID="{F750EDA9-76D5-4A32-8AA3-FCCC8F3C27C6}" presName="conn2-1" presStyleLbl="parChTrans1D2" presStyleIdx="0" presStyleCnt="3"/>
      <dgm:spPr/>
      <dgm:t>
        <a:bodyPr/>
        <a:lstStyle/>
        <a:p>
          <a:endParaRPr lang="en-GB"/>
        </a:p>
      </dgm:t>
    </dgm:pt>
    <dgm:pt modelId="{8B7F98BE-04B8-4CF5-A3E1-D4B0E1E98CB0}" type="pres">
      <dgm:prSet presAssocID="{F750EDA9-76D5-4A32-8AA3-FCCC8F3C27C6}" presName="connTx" presStyleLbl="parChTrans1D2" presStyleIdx="0" presStyleCnt="3"/>
      <dgm:spPr/>
      <dgm:t>
        <a:bodyPr/>
        <a:lstStyle/>
        <a:p>
          <a:endParaRPr lang="en-GB"/>
        </a:p>
      </dgm:t>
    </dgm:pt>
    <dgm:pt modelId="{067C4182-D09E-4F66-A17F-4A35037EBC35}" type="pres">
      <dgm:prSet presAssocID="{ACB79B22-653E-4F3B-BF64-6EDAB531008B}" presName="root2" presStyleCnt="0"/>
      <dgm:spPr/>
    </dgm:pt>
    <dgm:pt modelId="{B9DE6646-C5B4-4500-A1C7-2E91C38E67B7}" type="pres">
      <dgm:prSet presAssocID="{ACB79B22-653E-4F3B-BF64-6EDAB531008B}" presName="LevelTwoTextNode" presStyleLbl="node2" presStyleIdx="0" presStyleCnt="3" custScaleX="218675" custScaleY="15378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5A06090-AF3A-46F9-BD11-8A6328C250DB}" type="pres">
      <dgm:prSet presAssocID="{ACB79B22-653E-4F3B-BF64-6EDAB531008B}" presName="level3hierChild" presStyleCnt="0"/>
      <dgm:spPr/>
    </dgm:pt>
    <dgm:pt modelId="{BCCDEFA1-7DAB-4D9A-9125-77789B1912E2}" type="pres">
      <dgm:prSet presAssocID="{E5F6B0AA-D298-4B97-9DDC-88E8A99CA02E}" presName="conn2-1" presStyleLbl="parChTrans1D2" presStyleIdx="1" presStyleCnt="3"/>
      <dgm:spPr/>
      <dgm:t>
        <a:bodyPr/>
        <a:lstStyle/>
        <a:p>
          <a:endParaRPr lang="en-GB"/>
        </a:p>
      </dgm:t>
    </dgm:pt>
    <dgm:pt modelId="{889A1534-E4A6-442B-83CF-E84EF22FD261}" type="pres">
      <dgm:prSet presAssocID="{E5F6B0AA-D298-4B97-9DDC-88E8A99CA02E}" presName="connTx" presStyleLbl="parChTrans1D2" presStyleIdx="1" presStyleCnt="3"/>
      <dgm:spPr/>
      <dgm:t>
        <a:bodyPr/>
        <a:lstStyle/>
        <a:p>
          <a:endParaRPr lang="en-GB"/>
        </a:p>
      </dgm:t>
    </dgm:pt>
    <dgm:pt modelId="{DE662E12-B615-4F2C-99CB-2A0E9415DCD7}" type="pres">
      <dgm:prSet presAssocID="{6073E365-3BB6-4508-AE8F-F95A6ADA22FD}" presName="root2" presStyleCnt="0"/>
      <dgm:spPr/>
    </dgm:pt>
    <dgm:pt modelId="{2E12DAF1-2FE1-4440-977F-B88657E6A1D5}" type="pres">
      <dgm:prSet presAssocID="{6073E365-3BB6-4508-AE8F-F95A6ADA22FD}" presName="LevelTwoTextNode" presStyleLbl="node2" presStyleIdx="1" presStyleCnt="3" custScaleX="219746" custScaleY="6587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2D260C2-BCE2-4162-BCAF-977E11449873}" type="pres">
      <dgm:prSet presAssocID="{6073E365-3BB6-4508-AE8F-F95A6ADA22FD}" presName="level3hierChild" presStyleCnt="0"/>
      <dgm:spPr/>
    </dgm:pt>
    <dgm:pt modelId="{EC76E205-FC6C-47C0-8789-6308019F5218}" type="pres">
      <dgm:prSet presAssocID="{3D75CE4B-1C14-4901-AAFA-9B7FD88796A1}" presName="conn2-1" presStyleLbl="parChTrans1D2" presStyleIdx="2" presStyleCnt="3"/>
      <dgm:spPr/>
      <dgm:t>
        <a:bodyPr/>
        <a:lstStyle/>
        <a:p>
          <a:endParaRPr lang="en-GB"/>
        </a:p>
      </dgm:t>
    </dgm:pt>
    <dgm:pt modelId="{F1D29D90-F823-43E9-9AC5-E597C68C6774}" type="pres">
      <dgm:prSet presAssocID="{3D75CE4B-1C14-4901-AAFA-9B7FD88796A1}" presName="connTx" presStyleLbl="parChTrans1D2" presStyleIdx="2" presStyleCnt="3"/>
      <dgm:spPr/>
      <dgm:t>
        <a:bodyPr/>
        <a:lstStyle/>
        <a:p>
          <a:endParaRPr lang="en-GB"/>
        </a:p>
      </dgm:t>
    </dgm:pt>
    <dgm:pt modelId="{8C0E2B61-612E-459E-97FD-1FED1C38ECBC}" type="pres">
      <dgm:prSet presAssocID="{8F624CB2-D9BC-43C6-B14D-B7267266BA8B}" presName="root2" presStyleCnt="0"/>
      <dgm:spPr/>
    </dgm:pt>
    <dgm:pt modelId="{A33FACCF-DEC9-462A-8CF2-EDDD77A4B0C4}" type="pres">
      <dgm:prSet presAssocID="{8F624CB2-D9BC-43C6-B14D-B7267266BA8B}" presName="LevelTwoTextNode" presStyleLbl="node2" presStyleIdx="2" presStyleCnt="3" custScaleX="21994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0873512-AB2B-4AB7-8405-3246541BE032}" type="pres">
      <dgm:prSet presAssocID="{8F624CB2-D9BC-43C6-B14D-B7267266BA8B}" presName="level3hierChild" presStyleCnt="0"/>
      <dgm:spPr/>
    </dgm:pt>
  </dgm:ptLst>
  <dgm:cxnLst>
    <dgm:cxn modelId="{010B3776-C90D-4D1B-8D5C-B897092A38F5}" type="presOf" srcId="{3D75CE4B-1C14-4901-AAFA-9B7FD88796A1}" destId="{EC76E205-FC6C-47C0-8789-6308019F5218}" srcOrd="0" destOrd="0" presId="urn:microsoft.com/office/officeart/2008/layout/HorizontalMultiLevelHierarchy"/>
    <dgm:cxn modelId="{88BA8C70-5AB4-43E5-AB2E-576CA95C42FD}" type="presOf" srcId="{6073E365-3BB6-4508-AE8F-F95A6ADA22FD}" destId="{2E12DAF1-2FE1-4440-977F-B88657E6A1D5}" srcOrd="0" destOrd="0" presId="urn:microsoft.com/office/officeart/2008/layout/HorizontalMultiLevelHierarchy"/>
    <dgm:cxn modelId="{821FDA19-74C0-434C-8678-6DF22525E678}" type="presOf" srcId="{4844E941-E59D-4322-A2CE-C8038C44B883}" destId="{10FB83E9-FA9A-4888-9155-F1C9CC7312D2}" srcOrd="0" destOrd="0" presId="urn:microsoft.com/office/officeart/2008/layout/HorizontalMultiLevelHierarchy"/>
    <dgm:cxn modelId="{7E3BC998-22B6-4396-BFDF-2E1EAF76718C}" type="presOf" srcId="{E5F6B0AA-D298-4B97-9DDC-88E8A99CA02E}" destId="{889A1534-E4A6-442B-83CF-E84EF22FD261}" srcOrd="1" destOrd="0" presId="urn:microsoft.com/office/officeart/2008/layout/HorizontalMultiLevelHierarchy"/>
    <dgm:cxn modelId="{E85FD067-65D4-4B0E-AB4B-4A31452B700C}" srcId="{60153C15-7331-460E-BA4C-8346B5EE6B28}" destId="{6073E365-3BB6-4508-AE8F-F95A6ADA22FD}" srcOrd="1" destOrd="0" parTransId="{E5F6B0AA-D298-4B97-9DDC-88E8A99CA02E}" sibTransId="{5ADAA323-E894-4673-A3AE-7C4CE0635EAC}"/>
    <dgm:cxn modelId="{4D303781-D56C-47D6-BBFB-7268BEA7A6E1}" type="presOf" srcId="{F750EDA9-76D5-4A32-8AA3-FCCC8F3C27C6}" destId="{8B7F98BE-04B8-4CF5-A3E1-D4B0E1E98CB0}" srcOrd="1" destOrd="0" presId="urn:microsoft.com/office/officeart/2008/layout/HorizontalMultiLevelHierarchy"/>
    <dgm:cxn modelId="{20B323EF-F518-4CFC-BEAD-1F114C45F7AD}" type="presOf" srcId="{8F624CB2-D9BC-43C6-B14D-B7267266BA8B}" destId="{A33FACCF-DEC9-462A-8CF2-EDDD77A4B0C4}" srcOrd="0" destOrd="0" presId="urn:microsoft.com/office/officeart/2008/layout/HorizontalMultiLevelHierarchy"/>
    <dgm:cxn modelId="{E6EBD28F-5499-403E-9733-1C7407CF36AF}" srcId="{4844E941-E59D-4322-A2CE-C8038C44B883}" destId="{60153C15-7331-460E-BA4C-8346B5EE6B28}" srcOrd="0" destOrd="0" parTransId="{475DC5A6-7D18-4AB9-A233-1956C6D7AD5C}" sibTransId="{D1B47A19-E35E-4D50-BBD7-16AD3E25990D}"/>
    <dgm:cxn modelId="{8F06F457-C45F-44DC-87B1-B332D8D732E6}" srcId="{60153C15-7331-460E-BA4C-8346B5EE6B28}" destId="{8F624CB2-D9BC-43C6-B14D-B7267266BA8B}" srcOrd="2" destOrd="0" parTransId="{3D75CE4B-1C14-4901-AAFA-9B7FD88796A1}" sibTransId="{73546230-C0A4-4019-B187-539E97263ECF}"/>
    <dgm:cxn modelId="{AFF13B99-4BED-4AF6-A333-E8A229D141E3}" type="presOf" srcId="{F750EDA9-76D5-4A32-8AA3-FCCC8F3C27C6}" destId="{D036C2FB-54DF-4358-B936-D7E436479D80}" srcOrd="0" destOrd="0" presId="urn:microsoft.com/office/officeart/2008/layout/HorizontalMultiLevelHierarchy"/>
    <dgm:cxn modelId="{8C6386CC-49D8-4546-8D81-03829FAC89B4}" type="presOf" srcId="{3D75CE4B-1C14-4901-AAFA-9B7FD88796A1}" destId="{F1D29D90-F823-43E9-9AC5-E597C68C6774}" srcOrd="1" destOrd="0" presId="urn:microsoft.com/office/officeart/2008/layout/HorizontalMultiLevelHierarchy"/>
    <dgm:cxn modelId="{2EC3B6C6-0817-46C2-A263-1C75B460518E}" srcId="{60153C15-7331-460E-BA4C-8346B5EE6B28}" destId="{ACB79B22-653E-4F3B-BF64-6EDAB531008B}" srcOrd="0" destOrd="0" parTransId="{F750EDA9-76D5-4A32-8AA3-FCCC8F3C27C6}" sibTransId="{A9B2A76D-3647-4C81-B8E6-E555046EF1F9}"/>
    <dgm:cxn modelId="{D0EA6B20-CEFC-44DD-9F82-B60D312E94B6}" type="presOf" srcId="{E5F6B0AA-D298-4B97-9DDC-88E8A99CA02E}" destId="{BCCDEFA1-7DAB-4D9A-9125-77789B1912E2}" srcOrd="0" destOrd="0" presId="urn:microsoft.com/office/officeart/2008/layout/HorizontalMultiLevelHierarchy"/>
    <dgm:cxn modelId="{D242A18C-DD57-420C-8814-EA3B81AEC0E2}" type="presOf" srcId="{ACB79B22-653E-4F3B-BF64-6EDAB531008B}" destId="{B9DE6646-C5B4-4500-A1C7-2E91C38E67B7}" srcOrd="0" destOrd="0" presId="urn:microsoft.com/office/officeart/2008/layout/HorizontalMultiLevelHierarchy"/>
    <dgm:cxn modelId="{C317D3D2-02AD-47F5-9F24-3F8F0B7B882D}" type="presOf" srcId="{60153C15-7331-460E-BA4C-8346B5EE6B28}" destId="{DE53FADD-876C-4E74-ADF3-C4DA082E5BDD}" srcOrd="0" destOrd="0" presId="urn:microsoft.com/office/officeart/2008/layout/HorizontalMultiLevelHierarchy"/>
    <dgm:cxn modelId="{00D75247-3EF2-4788-BE1D-F86639BAF296}" type="presParOf" srcId="{10FB83E9-FA9A-4888-9155-F1C9CC7312D2}" destId="{B117C82C-280D-489C-8477-1AD5B9A859A9}" srcOrd="0" destOrd="0" presId="urn:microsoft.com/office/officeart/2008/layout/HorizontalMultiLevelHierarchy"/>
    <dgm:cxn modelId="{8117312E-D57D-4204-A93D-0FC2820E394B}" type="presParOf" srcId="{B117C82C-280D-489C-8477-1AD5B9A859A9}" destId="{DE53FADD-876C-4E74-ADF3-C4DA082E5BDD}" srcOrd="0" destOrd="0" presId="urn:microsoft.com/office/officeart/2008/layout/HorizontalMultiLevelHierarchy"/>
    <dgm:cxn modelId="{E7600EDB-1F7B-4DB1-9A83-0F76FCF31BFC}" type="presParOf" srcId="{B117C82C-280D-489C-8477-1AD5B9A859A9}" destId="{D435434E-6A23-4964-B00D-8C6029876559}" srcOrd="1" destOrd="0" presId="urn:microsoft.com/office/officeart/2008/layout/HorizontalMultiLevelHierarchy"/>
    <dgm:cxn modelId="{EAF1F899-B776-44EA-8401-37F1CEF7E9E1}" type="presParOf" srcId="{D435434E-6A23-4964-B00D-8C6029876559}" destId="{D036C2FB-54DF-4358-B936-D7E436479D80}" srcOrd="0" destOrd="0" presId="urn:microsoft.com/office/officeart/2008/layout/HorizontalMultiLevelHierarchy"/>
    <dgm:cxn modelId="{B7F3E7DE-4167-49EE-9CB1-62949D6AB14A}" type="presParOf" srcId="{D036C2FB-54DF-4358-B936-D7E436479D80}" destId="{8B7F98BE-04B8-4CF5-A3E1-D4B0E1E98CB0}" srcOrd="0" destOrd="0" presId="urn:microsoft.com/office/officeart/2008/layout/HorizontalMultiLevelHierarchy"/>
    <dgm:cxn modelId="{7ED723A3-4F55-4BB0-9F65-28B7BB78140C}" type="presParOf" srcId="{D435434E-6A23-4964-B00D-8C6029876559}" destId="{067C4182-D09E-4F66-A17F-4A35037EBC35}" srcOrd="1" destOrd="0" presId="urn:microsoft.com/office/officeart/2008/layout/HorizontalMultiLevelHierarchy"/>
    <dgm:cxn modelId="{FEFCB7EE-7267-4E30-8254-9D1F546D7277}" type="presParOf" srcId="{067C4182-D09E-4F66-A17F-4A35037EBC35}" destId="{B9DE6646-C5B4-4500-A1C7-2E91C38E67B7}" srcOrd="0" destOrd="0" presId="urn:microsoft.com/office/officeart/2008/layout/HorizontalMultiLevelHierarchy"/>
    <dgm:cxn modelId="{0F2CFA25-09E9-4B79-8FA6-F3DF69427B33}" type="presParOf" srcId="{067C4182-D09E-4F66-A17F-4A35037EBC35}" destId="{B5A06090-AF3A-46F9-BD11-8A6328C250DB}" srcOrd="1" destOrd="0" presId="urn:microsoft.com/office/officeart/2008/layout/HorizontalMultiLevelHierarchy"/>
    <dgm:cxn modelId="{41378AD4-82D8-4799-97EF-9EA3610EE486}" type="presParOf" srcId="{D435434E-6A23-4964-B00D-8C6029876559}" destId="{BCCDEFA1-7DAB-4D9A-9125-77789B1912E2}" srcOrd="2" destOrd="0" presId="urn:microsoft.com/office/officeart/2008/layout/HorizontalMultiLevelHierarchy"/>
    <dgm:cxn modelId="{CA11251B-5D13-4BB0-961C-AA869AD12C44}" type="presParOf" srcId="{BCCDEFA1-7DAB-4D9A-9125-77789B1912E2}" destId="{889A1534-E4A6-442B-83CF-E84EF22FD261}" srcOrd="0" destOrd="0" presId="urn:microsoft.com/office/officeart/2008/layout/HorizontalMultiLevelHierarchy"/>
    <dgm:cxn modelId="{9D4D5108-2DF3-471F-BA4F-3AEBCCF694A7}" type="presParOf" srcId="{D435434E-6A23-4964-B00D-8C6029876559}" destId="{DE662E12-B615-4F2C-99CB-2A0E9415DCD7}" srcOrd="3" destOrd="0" presId="urn:microsoft.com/office/officeart/2008/layout/HorizontalMultiLevelHierarchy"/>
    <dgm:cxn modelId="{F767677A-3CA1-4924-A66A-B4EFEDA467BE}" type="presParOf" srcId="{DE662E12-B615-4F2C-99CB-2A0E9415DCD7}" destId="{2E12DAF1-2FE1-4440-977F-B88657E6A1D5}" srcOrd="0" destOrd="0" presId="urn:microsoft.com/office/officeart/2008/layout/HorizontalMultiLevelHierarchy"/>
    <dgm:cxn modelId="{9595987E-DB79-4EC4-B839-D8317E6C5FD3}" type="presParOf" srcId="{DE662E12-B615-4F2C-99CB-2A0E9415DCD7}" destId="{22D260C2-BCE2-4162-BCAF-977E11449873}" srcOrd="1" destOrd="0" presId="urn:microsoft.com/office/officeart/2008/layout/HorizontalMultiLevelHierarchy"/>
    <dgm:cxn modelId="{DD869ADA-8C45-46C1-A209-DB34B0914011}" type="presParOf" srcId="{D435434E-6A23-4964-B00D-8C6029876559}" destId="{EC76E205-FC6C-47C0-8789-6308019F5218}" srcOrd="4" destOrd="0" presId="urn:microsoft.com/office/officeart/2008/layout/HorizontalMultiLevelHierarchy"/>
    <dgm:cxn modelId="{C1BCF0CA-1C4B-4614-8E28-A19DB8C01CE7}" type="presParOf" srcId="{EC76E205-FC6C-47C0-8789-6308019F5218}" destId="{F1D29D90-F823-43E9-9AC5-E597C68C6774}" srcOrd="0" destOrd="0" presId="urn:microsoft.com/office/officeart/2008/layout/HorizontalMultiLevelHierarchy"/>
    <dgm:cxn modelId="{72AA770C-F75F-4AEB-BC7C-6DCEC2091331}" type="presParOf" srcId="{D435434E-6A23-4964-B00D-8C6029876559}" destId="{8C0E2B61-612E-459E-97FD-1FED1C38ECBC}" srcOrd="5" destOrd="0" presId="urn:microsoft.com/office/officeart/2008/layout/HorizontalMultiLevelHierarchy"/>
    <dgm:cxn modelId="{F8200BD1-EC48-4DEA-AC50-76A40B008BDD}" type="presParOf" srcId="{8C0E2B61-612E-459E-97FD-1FED1C38ECBC}" destId="{A33FACCF-DEC9-462A-8CF2-EDDD77A4B0C4}" srcOrd="0" destOrd="0" presId="urn:microsoft.com/office/officeart/2008/layout/HorizontalMultiLevelHierarchy"/>
    <dgm:cxn modelId="{FDFEC960-23FF-43F4-9A14-436DA99ECA92}" type="presParOf" srcId="{8C0E2B61-612E-459E-97FD-1FED1C38ECBC}" destId="{00873512-AB2B-4AB7-8405-3246541BE03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53961A-10ED-4F18-909C-6A9170A159B9}">
      <dsp:nvSpPr>
        <dsp:cNvPr id="0" name=""/>
        <dsp:cNvSpPr/>
      </dsp:nvSpPr>
      <dsp:spPr>
        <a:xfrm>
          <a:off x="834763" y="2196745"/>
          <a:ext cx="960092" cy="1909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80046" y="0"/>
              </a:lnTo>
              <a:lnTo>
                <a:pt x="480046" y="1909230"/>
              </a:lnTo>
              <a:lnTo>
                <a:pt x="960092" y="19092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kern="1200"/>
        </a:p>
      </dsp:txBody>
      <dsp:txXfrm>
        <a:off x="1261383" y="3097935"/>
        <a:ext cx="106851" cy="106851"/>
      </dsp:txXfrm>
    </dsp:sp>
    <dsp:sp modelId="{3489CF77-81A7-4E43-80DE-EF0962E58EB3}">
      <dsp:nvSpPr>
        <dsp:cNvPr id="0" name=""/>
        <dsp:cNvSpPr/>
      </dsp:nvSpPr>
      <dsp:spPr>
        <a:xfrm>
          <a:off x="834763" y="2196745"/>
          <a:ext cx="960092" cy="8657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80046" y="0"/>
              </a:lnTo>
              <a:lnTo>
                <a:pt x="480046" y="865776"/>
              </a:lnTo>
              <a:lnTo>
                <a:pt x="960092" y="8657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1282489" y="2597313"/>
        <a:ext cx="64640" cy="64640"/>
      </dsp:txXfrm>
    </dsp:sp>
    <dsp:sp modelId="{EC76E205-FC6C-47C0-8789-6308019F5218}">
      <dsp:nvSpPr>
        <dsp:cNvPr id="0" name=""/>
        <dsp:cNvSpPr/>
      </dsp:nvSpPr>
      <dsp:spPr>
        <a:xfrm>
          <a:off x="834763" y="2019067"/>
          <a:ext cx="960092" cy="177677"/>
        </a:xfrm>
        <a:custGeom>
          <a:avLst/>
          <a:gdLst/>
          <a:ahLst/>
          <a:cxnLst/>
          <a:rect l="0" t="0" r="0" b="0"/>
          <a:pathLst>
            <a:path>
              <a:moveTo>
                <a:pt x="0" y="177677"/>
              </a:moveTo>
              <a:lnTo>
                <a:pt x="480046" y="177677"/>
              </a:lnTo>
              <a:lnTo>
                <a:pt x="480046" y="0"/>
              </a:lnTo>
              <a:lnTo>
                <a:pt x="96009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1290399" y="2083496"/>
        <a:ext cx="48819" cy="48819"/>
      </dsp:txXfrm>
    </dsp:sp>
    <dsp:sp modelId="{BCCDEFA1-7DAB-4D9A-9125-77789B1912E2}">
      <dsp:nvSpPr>
        <dsp:cNvPr id="0" name=""/>
        <dsp:cNvSpPr/>
      </dsp:nvSpPr>
      <dsp:spPr>
        <a:xfrm>
          <a:off x="834763" y="1118028"/>
          <a:ext cx="960092" cy="1078717"/>
        </a:xfrm>
        <a:custGeom>
          <a:avLst/>
          <a:gdLst/>
          <a:ahLst/>
          <a:cxnLst/>
          <a:rect l="0" t="0" r="0" b="0"/>
          <a:pathLst>
            <a:path>
              <a:moveTo>
                <a:pt x="0" y="1078717"/>
              </a:moveTo>
              <a:lnTo>
                <a:pt x="480046" y="1078717"/>
              </a:lnTo>
              <a:lnTo>
                <a:pt x="480046" y="0"/>
              </a:lnTo>
              <a:lnTo>
                <a:pt x="96009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1278707" y="1621284"/>
        <a:ext cx="72204" cy="72204"/>
      </dsp:txXfrm>
    </dsp:sp>
    <dsp:sp modelId="{D036C2FB-54DF-4358-B936-D7E436479D80}">
      <dsp:nvSpPr>
        <dsp:cNvPr id="0" name=""/>
        <dsp:cNvSpPr/>
      </dsp:nvSpPr>
      <dsp:spPr>
        <a:xfrm>
          <a:off x="834763" y="318487"/>
          <a:ext cx="960092" cy="1878257"/>
        </a:xfrm>
        <a:custGeom>
          <a:avLst/>
          <a:gdLst/>
          <a:ahLst/>
          <a:cxnLst/>
          <a:rect l="0" t="0" r="0" b="0"/>
          <a:pathLst>
            <a:path>
              <a:moveTo>
                <a:pt x="0" y="1878257"/>
              </a:moveTo>
              <a:lnTo>
                <a:pt x="480046" y="1878257"/>
              </a:lnTo>
              <a:lnTo>
                <a:pt x="480046" y="0"/>
              </a:lnTo>
              <a:lnTo>
                <a:pt x="96009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kern="1200"/>
        </a:p>
      </dsp:txBody>
      <dsp:txXfrm>
        <a:off x="1262074" y="1204881"/>
        <a:ext cx="105470" cy="105470"/>
      </dsp:txXfrm>
    </dsp:sp>
    <dsp:sp modelId="{DE53FADD-876C-4E74-ADF3-C4DA082E5BDD}">
      <dsp:nvSpPr>
        <dsp:cNvPr id="0" name=""/>
        <dsp:cNvSpPr/>
      </dsp:nvSpPr>
      <dsp:spPr>
        <a:xfrm rot="16200000">
          <a:off x="-1779364" y="1779364"/>
          <a:ext cx="4393491" cy="834763"/>
        </a:xfrm>
        <a:prstGeom prst="rect">
          <a:avLst/>
        </a:prstGeom>
        <a:solidFill>
          <a:srgbClr val="104F7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>
              <a:latin typeface="Arial" pitchFamily="34" charset="0"/>
              <a:cs typeface="Arial" pitchFamily="34" charset="0"/>
            </a:rPr>
            <a:t>Local</a:t>
          </a:r>
          <a:r>
            <a:rPr lang="en-GB" sz="5600" kern="1200" dirty="0" smtClean="0"/>
            <a:t> </a:t>
          </a:r>
          <a:r>
            <a:rPr lang="en-GB" sz="3200" kern="1200" dirty="0" smtClean="0">
              <a:latin typeface="Arial" pitchFamily="34" charset="0"/>
              <a:cs typeface="Arial" pitchFamily="34" charset="0"/>
            </a:rPr>
            <a:t>Authority</a:t>
          </a:r>
          <a:endParaRPr lang="en-GB" sz="5600" kern="1200" dirty="0">
            <a:latin typeface="Arial" pitchFamily="34" charset="0"/>
            <a:cs typeface="Arial" pitchFamily="34" charset="0"/>
          </a:endParaRPr>
        </a:p>
      </dsp:txBody>
      <dsp:txXfrm>
        <a:off x="-1779364" y="1779364"/>
        <a:ext cx="4393491" cy="834763"/>
      </dsp:txXfrm>
    </dsp:sp>
    <dsp:sp modelId="{B9DE6646-C5B4-4500-A1C7-2E91C38E67B7}">
      <dsp:nvSpPr>
        <dsp:cNvPr id="0" name=""/>
        <dsp:cNvSpPr/>
      </dsp:nvSpPr>
      <dsp:spPr>
        <a:xfrm>
          <a:off x="1794855" y="2604"/>
          <a:ext cx="6022256" cy="631765"/>
        </a:xfrm>
        <a:prstGeom prst="rect">
          <a:avLst/>
        </a:prstGeom>
        <a:solidFill>
          <a:srgbClr val="9FB9C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Prime responsibility for planning and funding high needs</a:t>
          </a:r>
          <a:endParaRPr lang="en-GB" sz="2000" b="0" kern="1200" dirty="0">
            <a:solidFill>
              <a:schemeClr val="tx1"/>
            </a:solidFill>
          </a:endParaRPr>
        </a:p>
      </dsp:txBody>
      <dsp:txXfrm>
        <a:off x="1794855" y="2604"/>
        <a:ext cx="6022256" cy="631765"/>
      </dsp:txXfrm>
    </dsp:sp>
    <dsp:sp modelId="{2E12DAF1-2FE1-4440-977F-B88657E6A1D5}">
      <dsp:nvSpPr>
        <dsp:cNvPr id="0" name=""/>
        <dsp:cNvSpPr/>
      </dsp:nvSpPr>
      <dsp:spPr>
        <a:xfrm>
          <a:off x="1794855" y="843061"/>
          <a:ext cx="6016698" cy="549933"/>
        </a:xfrm>
        <a:prstGeom prst="rect">
          <a:avLst/>
        </a:prstGeom>
        <a:solidFill>
          <a:srgbClr val="CFDCE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Work with schools, academies and schools forum</a:t>
          </a:r>
          <a:endParaRPr lang="en-GB" sz="2000" b="0" kern="1200" dirty="0">
            <a:solidFill>
              <a:schemeClr val="tx1"/>
            </a:solidFill>
          </a:endParaRPr>
        </a:p>
      </dsp:txBody>
      <dsp:txXfrm>
        <a:off x="1794855" y="843061"/>
        <a:ext cx="6016698" cy="549933"/>
      </dsp:txXfrm>
    </dsp:sp>
    <dsp:sp modelId="{A33FACCF-DEC9-462A-8CF2-EDDD77A4B0C4}">
      <dsp:nvSpPr>
        <dsp:cNvPr id="0" name=""/>
        <dsp:cNvSpPr/>
      </dsp:nvSpPr>
      <dsp:spPr>
        <a:xfrm>
          <a:off x="1794855" y="1601686"/>
          <a:ext cx="6022256" cy="834763"/>
        </a:xfrm>
        <a:prstGeom prst="rect">
          <a:avLst/>
        </a:prstGeom>
        <a:solidFill>
          <a:srgbClr val="9FB9C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Work with institutions and other local authorities to review distribution of places </a:t>
          </a:r>
        </a:p>
      </dsp:txBody>
      <dsp:txXfrm>
        <a:off x="1794855" y="1601686"/>
        <a:ext cx="6022256" cy="834763"/>
      </dsp:txXfrm>
    </dsp:sp>
    <dsp:sp modelId="{E5BBF45C-69F8-42FC-B1AA-AA062B20C516}">
      <dsp:nvSpPr>
        <dsp:cNvPr id="0" name=""/>
        <dsp:cNvSpPr/>
      </dsp:nvSpPr>
      <dsp:spPr>
        <a:xfrm>
          <a:off x="1794855" y="2645140"/>
          <a:ext cx="6022256" cy="834763"/>
        </a:xfrm>
        <a:prstGeom prst="rect">
          <a:avLst/>
        </a:prstGeom>
        <a:solidFill>
          <a:srgbClr val="CFDCE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20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Embed other aspects of high needs funding and SEN reforms</a:t>
          </a:r>
        </a:p>
      </dsp:txBody>
      <dsp:txXfrm>
        <a:off x="1794855" y="2645140"/>
        <a:ext cx="6022256" cy="834763"/>
      </dsp:txXfrm>
    </dsp:sp>
    <dsp:sp modelId="{5B8B793F-1CB9-4650-B5E7-816F074C9985}">
      <dsp:nvSpPr>
        <dsp:cNvPr id="0" name=""/>
        <dsp:cNvSpPr/>
      </dsp:nvSpPr>
      <dsp:spPr>
        <a:xfrm>
          <a:off x="1794855" y="3688594"/>
          <a:ext cx="6022256" cy="834763"/>
        </a:xfrm>
        <a:prstGeom prst="rect">
          <a:avLst/>
        </a:prstGeom>
        <a:solidFill>
          <a:srgbClr val="9FB9C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Review and confirm individual pupil/student placements and associated top-up funding</a:t>
          </a:r>
          <a:endParaRPr lang="en-GB" sz="2000" b="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794855" y="3688594"/>
        <a:ext cx="6022256" cy="8347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89CF77-81A7-4E43-80DE-EF0962E58EB3}">
      <dsp:nvSpPr>
        <dsp:cNvPr id="0" name=""/>
        <dsp:cNvSpPr/>
      </dsp:nvSpPr>
      <dsp:spPr>
        <a:xfrm>
          <a:off x="858254" y="2258563"/>
          <a:ext cx="871316" cy="13628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35658" y="0"/>
              </a:lnTo>
              <a:lnTo>
                <a:pt x="435658" y="1362866"/>
              </a:lnTo>
              <a:lnTo>
                <a:pt x="871316" y="13628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1253472" y="2899557"/>
        <a:ext cx="80879" cy="80879"/>
      </dsp:txXfrm>
    </dsp:sp>
    <dsp:sp modelId="{EC76E205-FC6C-47C0-8789-6308019F5218}">
      <dsp:nvSpPr>
        <dsp:cNvPr id="0" name=""/>
        <dsp:cNvSpPr/>
      </dsp:nvSpPr>
      <dsp:spPr>
        <a:xfrm>
          <a:off x="858254" y="2258563"/>
          <a:ext cx="871316" cy="2900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35658" y="0"/>
              </a:lnTo>
              <a:lnTo>
                <a:pt x="435658" y="290049"/>
              </a:lnTo>
              <a:lnTo>
                <a:pt x="871316" y="2900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1270954" y="2380630"/>
        <a:ext cx="45916" cy="45916"/>
      </dsp:txXfrm>
    </dsp:sp>
    <dsp:sp modelId="{BCCDEFA1-7DAB-4D9A-9125-77789B1912E2}">
      <dsp:nvSpPr>
        <dsp:cNvPr id="0" name=""/>
        <dsp:cNvSpPr/>
      </dsp:nvSpPr>
      <dsp:spPr>
        <a:xfrm>
          <a:off x="858254" y="1622217"/>
          <a:ext cx="871316" cy="636346"/>
        </a:xfrm>
        <a:custGeom>
          <a:avLst/>
          <a:gdLst/>
          <a:ahLst/>
          <a:cxnLst/>
          <a:rect l="0" t="0" r="0" b="0"/>
          <a:pathLst>
            <a:path>
              <a:moveTo>
                <a:pt x="0" y="636346"/>
              </a:moveTo>
              <a:lnTo>
                <a:pt x="435658" y="636346"/>
              </a:lnTo>
              <a:lnTo>
                <a:pt x="435658" y="0"/>
              </a:lnTo>
              <a:lnTo>
                <a:pt x="87131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1266938" y="1913416"/>
        <a:ext cx="53947" cy="53947"/>
      </dsp:txXfrm>
    </dsp:sp>
    <dsp:sp modelId="{D036C2FB-54DF-4358-B936-D7E436479D80}">
      <dsp:nvSpPr>
        <dsp:cNvPr id="0" name=""/>
        <dsp:cNvSpPr/>
      </dsp:nvSpPr>
      <dsp:spPr>
        <a:xfrm>
          <a:off x="858254" y="800177"/>
          <a:ext cx="871316" cy="1458386"/>
        </a:xfrm>
        <a:custGeom>
          <a:avLst/>
          <a:gdLst/>
          <a:ahLst/>
          <a:cxnLst/>
          <a:rect l="0" t="0" r="0" b="0"/>
          <a:pathLst>
            <a:path>
              <a:moveTo>
                <a:pt x="0" y="1458386"/>
              </a:moveTo>
              <a:lnTo>
                <a:pt x="435658" y="1458386"/>
              </a:lnTo>
              <a:lnTo>
                <a:pt x="435658" y="0"/>
              </a:lnTo>
              <a:lnTo>
                <a:pt x="87131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00" kern="1200"/>
        </a:p>
      </dsp:txBody>
      <dsp:txXfrm>
        <a:off x="1251441" y="1486899"/>
        <a:ext cx="84942" cy="84942"/>
      </dsp:txXfrm>
    </dsp:sp>
    <dsp:sp modelId="{DE53FADD-876C-4E74-ADF3-C4DA082E5BDD}">
      <dsp:nvSpPr>
        <dsp:cNvPr id="0" name=""/>
        <dsp:cNvSpPr/>
      </dsp:nvSpPr>
      <dsp:spPr>
        <a:xfrm rot="16200000">
          <a:off x="-1829436" y="1829436"/>
          <a:ext cx="4517127" cy="858254"/>
        </a:xfrm>
        <a:prstGeom prst="rect">
          <a:avLst/>
        </a:prstGeom>
        <a:solidFill>
          <a:srgbClr val="104F7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0" kern="1200" dirty="0" smtClean="0">
              <a:latin typeface="Arial" pitchFamily="34" charset="0"/>
              <a:cs typeface="Arial" pitchFamily="34" charset="0"/>
            </a:rPr>
            <a:t>Education Funding Agency</a:t>
          </a:r>
          <a:endParaRPr lang="en-GB" sz="3200" b="0" kern="1200" dirty="0">
            <a:latin typeface="Arial" pitchFamily="34" charset="0"/>
            <a:cs typeface="Arial" pitchFamily="34" charset="0"/>
          </a:endParaRPr>
        </a:p>
      </dsp:txBody>
      <dsp:txXfrm>
        <a:off x="-1829436" y="1829436"/>
        <a:ext cx="4517127" cy="858254"/>
      </dsp:txXfrm>
    </dsp:sp>
    <dsp:sp modelId="{B9DE6646-C5B4-4500-A1C7-2E91C38E67B7}">
      <dsp:nvSpPr>
        <dsp:cNvPr id="0" name=""/>
        <dsp:cNvSpPr/>
      </dsp:nvSpPr>
      <dsp:spPr>
        <a:xfrm>
          <a:off x="1729571" y="475405"/>
          <a:ext cx="6191726" cy="649543"/>
        </a:xfrm>
        <a:prstGeom prst="rect">
          <a:avLst/>
        </a:prstGeom>
        <a:solidFill>
          <a:srgbClr val="9FB9C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Support local authorities on high needs funding issues</a:t>
          </a:r>
          <a:endParaRPr lang="en-GB" sz="2000" b="0" kern="1200" dirty="0">
            <a:solidFill>
              <a:schemeClr val="tx1"/>
            </a:solidFill>
          </a:endParaRPr>
        </a:p>
      </dsp:txBody>
      <dsp:txXfrm>
        <a:off x="1729571" y="475405"/>
        <a:ext cx="6191726" cy="649543"/>
      </dsp:txXfrm>
    </dsp:sp>
    <dsp:sp modelId="{2E12DAF1-2FE1-4440-977F-B88657E6A1D5}">
      <dsp:nvSpPr>
        <dsp:cNvPr id="0" name=""/>
        <dsp:cNvSpPr/>
      </dsp:nvSpPr>
      <dsp:spPr>
        <a:xfrm>
          <a:off x="1729571" y="1339512"/>
          <a:ext cx="6186012" cy="565409"/>
        </a:xfrm>
        <a:prstGeom prst="rect">
          <a:avLst/>
        </a:prstGeom>
        <a:solidFill>
          <a:srgbClr val="CFDCE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Support local authorities’ place review activity </a:t>
          </a:r>
          <a:endParaRPr lang="en-GB" sz="2000" b="0" kern="1200" dirty="0">
            <a:solidFill>
              <a:schemeClr val="tx1"/>
            </a:solidFill>
          </a:endParaRPr>
        </a:p>
      </dsp:txBody>
      <dsp:txXfrm>
        <a:off x="1729571" y="1339512"/>
        <a:ext cx="6186012" cy="565409"/>
      </dsp:txXfrm>
    </dsp:sp>
    <dsp:sp modelId="{A33FACCF-DEC9-462A-8CF2-EDDD77A4B0C4}">
      <dsp:nvSpPr>
        <dsp:cNvPr id="0" name=""/>
        <dsp:cNvSpPr/>
      </dsp:nvSpPr>
      <dsp:spPr>
        <a:xfrm>
          <a:off x="1729571" y="2119485"/>
          <a:ext cx="6191726" cy="858254"/>
        </a:xfrm>
        <a:prstGeom prst="rect">
          <a:avLst/>
        </a:prstGeom>
        <a:solidFill>
          <a:srgbClr val="9FB9C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Consider authorities’ submissions and institutions’ exceptional cases</a:t>
          </a:r>
        </a:p>
      </dsp:txBody>
      <dsp:txXfrm>
        <a:off x="1729571" y="2119485"/>
        <a:ext cx="6191726" cy="858254"/>
      </dsp:txXfrm>
    </dsp:sp>
    <dsp:sp modelId="{E5BBF45C-69F8-42FC-B1AA-AA062B20C516}">
      <dsp:nvSpPr>
        <dsp:cNvPr id="0" name=""/>
        <dsp:cNvSpPr/>
      </dsp:nvSpPr>
      <dsp:spPr>
        <a:xfrm>
          <a:off x="1729571" y="3192303"/>
          <a:ext cx="6191726" cy="858254"/>
        </a:xfrm>
        <a:prstGeom prst="rect">
          <a:avLst/>
        </a:prstGeom>
        <a:solidFill>
          <a:srgbClr val="CFDCE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20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Provide final DSG allocations to local authorities and other funding allocations to institutions</a:t>
          </a:r>
        </a:p>
      </dsp:txBody>
      <dsp:txXfrm>
        <a:off x="1729571" y="3192303"/>
        <a:ext cx="6191726" cy="8582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76E205-FC6C-47C0-8789-6308019F5218}">
      <dsp:nvSpPr>
        <dsp:cNvPr id="0" name=""/>
        <dsp:cNvSpPr/>
      </dsp:nvSpPr>
      <dsp:spPr>
        <a:xfrm>
          <a:off x="858254" y="2258563"/>
          <a:ext cx="871316" cy="11615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35658" y="0"/>
              </a:lnTo>
              <a:lnTo>
                <a:pt x="435658" y="1161597"/>
              </a:lnTo>
              <a:lnTo>
                <a:pt x="871316" y="11615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1257610" y="2803060"/>
        <a:ext cx="72603" cy="72603"/>
      </dsp:txXfrm>
    </dsp:sp>
    <dsp:sp modelId="{BCCDEFA1-7DAB-4D9A-9125-77789B1912E2}">
      <dsp:nvSpPr>
        <dsp:cNvPr id="0" name=""/>
        <dsp:cNvSpPr/>
      </dsp:nvSpPr>
      <dsp:spPr>
        <a:xfrm>
          <a:off x="858254" y="2258563"/>
          <a:ext cx="871316" cy="2352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35658" y="0"/>
              </a:lnTo>
              <a:lnTo>
                <a:pt x="435658" y="235202"/>
              </a:lnTo>
              <a:lnTo>
                <a:pt x="871316" y="2352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1271350" y="2353602"/>
        <a:ext cx="45125" cy="45125"/>
      </dsp:txXfrm>
    </dsp:sp>
    <dsp:sp modelId="{D036C2FB-54DF-4358-B936-D7E436479D80}">
      <dsp:nvSpPr>
        <dsp:cNvPr id="0" name=""/>
        <dsp:cNvSpPr/>
      </dsp:nvSpPr>
      <dsp:spPr>
        <a:xfrm>
          <a:off x="858254" y="1336586"/>
          <a:ext cx="871316" cy="921977"/>
        </a:xfrm>
        <a:custGeom>
          <a:avLst/>
          <a:gdLst/>
          <a:ahLst/>
          <a:cxnLst/>
          <a:rect l="0" t="0" r="0" b="0"/>
          <a:pathLst>
            <a:path>
              <a:moveTo>
                <a:pt x="0" y="921977"/>
              </a:moveTo>
              <a:lnTo>
                <a:pt x="435658" y="921977"/>
              </a:lnTo>
              <a:lnTo>
                <a:pt x="435658" y="0"/>
              </a:lnTo>
              <a:lnTo>
                <a:pt x="87131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1262198" y="1765861"/>
        <a:ext cx="63427" cy="63427"/>
      </dsp:txXfrm>
    </dsp:sp>
    <dsp:sp modelId="{DE53FADD-876C-4E74-ADF3-C4DA082E5BDD}">
      <dsp:nvSpPr>
        <dsp:cNvPr id="0" name=""/>
        <dsp:cNvSpPr/>
      </dsp:nvSpPr>
      <dsp:spPr>
        <a:xfrm rot="16200000">
          <a:off x="-1829436" y="1829436"/>
          <a:ext cx="4517127" cy="858254"/>
        </a:xfrm>
        <a:prstGeom prst="rect">
          <a:avLst/>
        </a:prstGeom>
        <a:solidFill>
          <a:srgbClr val="104F7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0" kern="1200" dirty="0" smtClean="0">
              <a:latin typeface="Arial" pitchFamily="34" charset="0"/>
              <a:cs typeface="Arial" pitchFamily="34" charset="0"/>
            </a:rPr>
            <a:t>Institutions</a:t>
          </a:r>
          <a:endParaRPr lang="en-GB" sz="7200" b="0" kern="1200" dirty="0">
            <a:latin typeface="Arial" pitchFamily="34" charset="0"/>
            <a:cs typeface="Arial" pitchFamily="34" charset="0"/>
          </a:endParaRPr>
        </a:p>
      </dsp:txBody>
      <dsp:txXfrm>
        <a:off x="-1829436" y="1829436"/>
        <a:ext cx="4517127" cy="858254"/>
      </dsp:txXfrm>
    </dsp:sp>
    <dsp:sp modelId="{B9DE6646-C5B4-4500-A1C7-2E91C38E67B7}">
      <dsp:nvSpPr>
        <dsp:cNvPr id="0" name=""/>
        <dsp:cNvSpPr/>
      </dsp:nvSpPr>
      <dsp:spPr>
        <a:xfrm>
          <a:off x="1729571" y="676674"/>
          <a:ext cx="6155862" cy="1319823"/>
        </a:xfrm>
        <a:prstGeom prst="rect">
          <a:avLst/>
        </a:prstGeom>
        <a:solidFill>
          <a:srgbClr val="9FB9C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Get involved in places review activity with local authorities commissioning places and, for maintained schools and academies, with their ‘home’ authority (if different)</a:t>
          </a:r>
          <a:endParaRPr lang="en-GB" sz="2000" b="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729571" y="676674"/>
        <a:ext cx="6155862" cy="1319823"/>
      </dsp:txXfrm>
    </dsp:sp>
    <dsp:sp modelId="{2E12DAF1-2FE1-4440-977F-B88657E6A1D5}">
      <dsp:nvSpPr>
        <dsp:cNvPr id="0" name=""/>
        <dsp:cNvSpPr/>
      </dsp:nvSpPr>
      <dsp:spPr>
        <a:xfrm>
          <a:off x="1729571" y="2211061"/>
          <a:ext cx="6186012" cy="565409"/>
        </a:xfrm>
        <a:prstGeom prst="rect">
          <a:avLst/>
        </a:prstGeom>
        <a:solidFill>
          <a:srgbClr val="CFDCE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Accurately complete the school census and the individualised learner record (ILR) in October</a:t>
          </a:r>
          <a:endParaRPr lang="en-GB" sz="2000" b="0" kern="1200" dirty="0">
            <a:solidFill>
              <a:schemeClr val="tx1"/>
            </a:solidFill>
          </a:endParaRPr>
        </a:p>
      </dsp:txBody>
      <dsp:txXfrm>
        <a:off x="1729571" y="2211061"/>
        <a:ext cx="6186012" cy="565409"/>
      </dsp:txXfrm>
    </dsp:sp>
    <dsp:sp modelId="{A33FACCF-DEC9-462A-8CF2-EDDD77A4B0C4}">
      <dsp:nvSpPr>
        <dsp:cNvPr id="0" name=""/>
        <dsp:cNvSpPr/>
      </dsp:nvSpPr>
      <dsp:spPr>
        <a:xfrm>
          <a:off x="1729571" y="2991034"/>
          <a:ext cx="6191726" cy="858254"/>
        </a:xfrm>
        <a:prstGeom prst="rect">
          <a:avLst/>
        </a:prstGeom>
        <a:solidFill>
          <a:srgbClr val="9FB9C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NB institutions do not need to return any other data</a:t>
          </a:r>
        </a:p>
      </dsp:txBody>
      <dsp:txXfrm>
        <a:off x="1729571" y="2991034"/>
        <a:ext cx="6191726" cy="8582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33BED-D8F7-4939-9446-DD3A9339E738}" type="datetimeFigureOut">
              <a:rPr lang="en-GB" smtClean="0"/>
              <a:t>15/10/2013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3537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2D817-8D6B-40E0-BD3A-9FACCB7649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231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0213" y="273050"/>
            <a:ext cx="5873750" cy="44053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BB7FA-2627-47C9-9258-FDF90D155C04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206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2D817-8D6B-40E0-BD3A-9FACCB7649A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731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2D817-8D6B-40E0-BD3A-9FACCB7649A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745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2D817-8D6B-40E0-BD3A-9FACCB7649A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745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2D817-8D6B-40E0-BD3A-9FACCB7649A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745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0531B-7B41-4B80-80B7-A14EB69EB86E}" type="datetime1">
              <a:rPr lang="en-GB" smtClean="0"/>
              <a:t>15/10/2013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DF46-D112-4A92-88AE-DD3D9E703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886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70F69-37AF-4BE7-AFF6-0C6E012446F1}" type="datetime1">
              <a:rPr lang="en-GB" smtClean="0"/>
              <a:t>15/10/2013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DF46-D112-4A92-88AE-DD3D9E703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78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A8BA-0FA4-47C4-80B6-3F42F056BB2A}" type="datetime1">
              <a:rPr lang="en-GB" smtClean="0"/>
              <a:t>15/10/2013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DF46-D112-4A92-88AE-DD3D9E703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85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1075"/>
            <a:ext cx="7772400" cy="1470025"/>
          </a:xfrm>
        </p:spPr>
        <p:txBody>
          <a:bodyPr>
            <a:noAutofit/>
          </a:bodyPr>
          <a:lstStyle>
            <a:lvl1pPr algn="l">
              <a:defRPr lang="en-GB" sz="5400" b="1" kern="1200" noProof="0" dirty="0" smtClean="0">
                <a:solidFill>
                  <a:srgbClr val="104F75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924944"/>
            <a:ext cx="6400800" cy="1752600"/>
          </a:xfrm>
        </p:spPr>
        <p:txBody>
          <a:bodyPr>
            <a:noAutofit/>
          </a:bodyPr>
          <a:lstStyle>
            <a:lvl1pPr marL="0" indent="0" algn="l">
              <a:buNone/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6EC6753-B867-47B4-A0B0-2439F3B90756}" type="datetime1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15/10/2013</a:t>
            </a:fld>
            <a:endParaRPr lang="en-GB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560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8822-F7F8-4F79-90C9-C6B94D67C645}" type="datetime1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15/10/2013</a:t>
            </a:fld>
            <a:endParaRPr lang="en-GB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98E5A-76C0-453E-B1E0-BC4AB04722D5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835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333374"/>
            <a:ext cx="7775575" cy="6477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196976"/>
            <a:ext cx="7775575" cy="4679949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DBDDD50-1229-4C22-88DE-DFA0424FC279}" type="datetime1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15/10/2013</a:t>
            </a:fld>
            <a:endParaRPr lang="en-GB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595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921" y="981075"/>
            <a:ext cx="7775575" cy="1253337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109" y="2420888"/>
            <a:ext cx="7775575" cy="1500187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1378575-EF8D-479F-B4E2-FEF17C0A810C}" type="datetime1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15/10/2013</a:t>
            </a:fld>
            <a:endParaRPr lang="en-GB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910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2" y="1196975"/>
            <a:ext cx="3811587" cy="4679950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3811588" cy="4679950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7D0613-CAE1-48D9-8470-78BBC0846442}" type="datetime1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15/10/2013</a:t>
            </a:fld>
            <a:endParaRPr lang="en-GB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6896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mphasis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196975"/>
            <a:ext cx="3811587" cy="467995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Tx/>
              <a:buNone/>
              <a:tabLst/>
              <a:defRPr sz="200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339474"/>
            <a:ext cx="3811588" cy="830997"/>
          </a:xfrm>
          <a:solidFill>
            <a:srgbClr val="C6E0E4"/>
          </a:solidFill>
          <a:ln>
            <a:solidFill>
              <a:schemeClr val="tx2"/>
            </a:solidFill>
          </a:ln>
        </p:spPr>
        <p:txBody>
          <a:bodyPr vert="horz" lIns="108000" tIns="45720" rIns="91440" bIns="45720" rtlCol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Tx/>
              <a:buNone/>
              <a:tabLst/>
              <a:defRPr lang="en-US" dirty="0" smtClean="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3D8ADF3-9766-47AF-91F7-7905E1F660F6}" type="datetime1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15/10/2013</a:t>
            </a:fld>
            <a:endParaRPr lang="en-GB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6505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1196975"/>
            <a:ext cx="3813175" cy="648097"/>
          </a:xfrm>
          <a:solidFill>
            <a:srgbClr val="C6E0E4"/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>
            <a:lvl1pPr>
              <a:defRPr lang="en-US" dirty="0" smtClean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3" y="1845072"/>
            <a:ext cx="3813175" cy="4031853"/>
          </a:xfrm>
          <a:ln>
            <a:solidFill>
              <a:schemeClr val="tx2"/>
            </a:solidFill>
          </a:ln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96975"/>
            <a:ext cx="3814763" cy="648097"/>
          </a:xfrm>
          <a:solidFill>
            <a:srgbClr val="C6E0E4"/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>
            <a:lvl1pPr>
              <a:defRPr lang="en-US" dirty="0" smtClean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45072"/>
            <a:ext cx="3814763" cy="4031853"/>
          </a:xfrm>
          <a:ln>
            <a:solidFill>
              <a:schemeClr val="tx2"/>
            </a:solidFill>
          </a:ln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E36738A-DEC6-418A-AD1D-0729715159EF}" type="datetime1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15/10/2013</a:t>
            </a:fld>
            <a:endParaRPr lang="en-GB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8681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2" y="1196975"/>
            <a:ext cx="3811587" cy="4752976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3811588" cy="4752976"/>
          </a:xfrm>
          <a:ln>
            <a:solidFill>
              <a:schemeClr val="tx2"/>
            </a:solidFill>
          </a:ln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2AD14FE-0DF7-419E-96BC-9856B2452211}" type="datetime1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15/10/2013</a:t>
            </a:fld>
            <a:endParaRPr lang="en-GB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019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3A6C3-1C1D-4543-B939-D6BCF753D63E}" type="datetime1">
              <a:rPr lang="en-GB" smtClean="0"/>
              <a:t>15/10/2013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DF46-D112-4A92-88AE-DD3D9E703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3583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B60DDB3-68D2-4DFE-98D7-826D4794B6B8}" type="datetime1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15/10/2013</a:t>
            </a:fld>
            <a:endParaRPr lang="en-GB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6360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6835285-1AE3-4826-8BB2-B7E94BD76A82}" type="datetime1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15/10/2013</a:t>
            </a:fld>
            <a:endParaRPr lang="en-GB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3332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35919"/>
            <a:ext cx="7775575" cy="645155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dirty="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72271" y="1187202"/>
            <a:ext cx="5256584" cy="4112369"/>
          </a:xfrm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3688" y="5445571"/>
            <a:ext cx="5486400" cy="35969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D327E18-6EDE-4EE3-ACD9-8FAB2691AF86}" type="datetime1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15/10/2013</a:t>
            </a:fld>
            <a:endParaRPr lang="en-GB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210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D417-A529-4E29-BB4F-A889767EF1C1}" type="datetime1">
              <a:rPr lang="en-GB" smtClean="0"/>
              <a:t>15/10/2013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DF46-D112-4A92-88AE-DD3D9E703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208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E3CA6-A50A-4A37-90F6-FD1E0D48D9C1}" type="datetime1">
              <a:rPr lang="en-GB" smtClean="0"/>
              <a:t>15/10/2013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DF46-D112-4A92-88AE-DD3D9E703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077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C41D-9682-42F2-B618-89841E54F00C}" type="datetime1">
              <a:rPr lang="en-GB" smtClean="0"/>
              <a:t>15/10/2013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DF46-D112-4A92-88AE-DD3D9E703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304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9A41-D399-422F-BB8B-F0E0B982FD03}" type="datetime1">
              <a:rPr lang="en-GB" smtClean="0"/>
              <a:t>15/10/2013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DF46-D112-4A92-88AE-DD3D9E703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154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17722-0F76-4CF0-B6C5-3BD8A0925301}" type="datetime1">
              <a:rPr lang="en-GB" smtClean="0"/>
              <a:t>15/10/2013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DF46-D112-4A92-88AE-DD3D9E703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740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0154-D6AC-4BC7-A511-F213BCD87013}" type="datetime1">
              <a:rPr lang="en-GB" smtClean="0"/>
              <a:t>15/10/2013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DF46-D112-4A92-88AE-DD3D9E703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266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0F6A-3903-4555-9FAE-7C650902BB22}" type="datetime1">
              <a:rPr lang="en-GB" smtClean="0"/>
              <a:t>15/10/2013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DF46-D112-4A92-88AE-DD3D9E703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733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086D3-13D2-45F1-B55D-FBD7F36280E3}" type="datetime1">
              <a:rPr lang="en-GB" smtClean="0"/>
              <a:t>15/10/2013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7DF46-D112-4A92-88AE-DD3D9E703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100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3" y="332656"/>
            <a:ext cx="7775575" cy="6484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1196976"/>
            <a:ext cx="7775575" cy="46799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31C7E01-4C5A-4569-AE00-44E9BE9C8965}" type="datetime1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15/10/2013</a:t>
            </a:fld>
            <a:endParaRPr lang="en-GB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12" name="Picture 11" descr="Education funding agency" title="Logo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903"/>
          <a:stretch/>
        </p:blipFill>
        <p:spPr bwMode="auto">
          <a:xfrm>
            <a:off x="615922" y="5661248"/>
            <a:ext cx="1003750" cy="103747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084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lang="en-GB" sz="3200" b="1" kern="1200" dirty="0">
          <a:solidFill>
            <a:srgbClr val="104F7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tx2"/>
        </a:buClr>
        <a:buFont typeface="Wingdings" pitchFamily="2" charset="2"/>
        <a:buChar char="§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tx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tx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publications/2014-to-2015-revenue-funding-arrangements-operational-information-for-local-authorities" TargetMode="External"/><Relationship Id="rId2" Type="http://schemas.openxmlformats.org/officeDocument/2006/relationships/hyperlink" Target="https://registration.livegroup.co.uk/academyfundin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ov.uk/government/publications/high-needs-funding-arrangements-in-academic-year-2014-to-2015" TargetMode="External"/><Relationship Id="rId4" Type="http://schemas.openxmlformats.org/officeDocument/2006/relationships/hyperlink" Target="http://media.education.gov.uk/assets/files/pdf/h/high%20needs%202014%20to%202015%2018%20july%20final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Arial" pitchFamily="34" charset="0"/>
                <a:cs typeface="Arial" pitchFamily="34" charset="0"/>
              </a:rPr>
              <a:t>High needs funding arrangements: 2014 to 2015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3568" y="3212976"/>
            <a:ext cx="6400800" cy="1752600"/>
          </a:xfrm>
        </p:spPr>
        <p:txBody>
          <a:bodyPr/>
          <a:lstStyle/>
          <a:p>
            <a:r>
              <a:rPr lang="en-GB" dirty="0"/>
              <a:t>Briefing for local </a:t>
            </a:r>
            <a:r>
              <a:rPr lang="en-GB" dirty="0" smtClean="0"/>
              <a:t>authorities</a:t>
            </a:r>
          </a:p>
          <a:p>
            <a:endParaRPr lang="en-GB" dirty="0"/>
          </a:p>
          <a:p>
            <a:r>
              <a:rPr lang="en-GB" dirty="0" smtClean="0"/>
              <a:t>Russell Ewens</a:t>
            </a:r>
          </a:p>
          <a:p>
            <a:r>
              <a:rPr lang="en-GB" dirty="0" smtClean="0"/>
              <a:t>Funding Policy Unit</a:t>
            </a:r>
            <a:endParaRPr lang="en-GB" dirty="0"/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B98E5A-76C0-453E-B1E0-BC4AB04722D5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</a:t>
            </a:fld>
            <a:endParaRPr lang="en-GB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04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High needs budget issues</a:t>
            </a:r>
            <a:endParaRPr lang="en-GB" sz="3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b="1" dirty="0" smtClean="0">
                <a:latin typeface="Arial" pitchFamily="34" charset="0"/>
                <a:cs typeface="Arial" pitchFamily="34" charset="0"/>
              </a:rPr>
              <a:t>Total national high needs budget for the financial year 2014 to 2015 yet to be decided</a:t>
            </a:r>
          </a:p>
          <a:p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r>
              <a:rPr lang="en-GB" sz="2000" b="1" dirty="0" smtClean="0">
                <a:latin typeface="Arial" pitchFamily="34" charset="0"/>
                <a:cs typeface="Arial" pitchFamily="34" charset="0"/>
              </a:rPr>
              <a:t>Working on the expectation that resources will continue to be tight and increases in some allocations will need to be balanced by reductions in others</a:t>
            </a:r>
          </a:p>
          <a:p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r>
              <a:rPr lang="en-GB" sz="2000" b="1" dirty="0" smtClean="0">
                <a:latin typeface="Arial" pitchFamily="34" charset="0"/>
                <a:cs typeface="Arial" pitchFamily="34" charset="0"/>
              </a:rPr>
              <a:t>Increases in places – how they will be funded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endParaRPr lang="en-GB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000" b="1" dirty="0" smtClean="0">
                <a:latin typeface="Arial" pitchFamily="34" charset="0"/>
                <a:cs typeface="Arial" pitchFamily="34" charset="0"/>
              </a:rPr>
              <a:t>Increases in top-up funding and central services costs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D01E-AD62-4235-A88C-74DB818DCC08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08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High needs </a:t>
            </a:r>
            <a:r>
              <a:rPr lang="en-GB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GB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emplate</a:t>
            </a:r>
            <a:endParaRPr lang="en-GB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endParaRPr lang="en-GB" sz="2000" dirty="0">
              <a:latin typeface="Arial" pitchFamily="34" charset="0"/>
              <a:cs typeface="Arial" pitchFamily="34" charset="0"/>
            </a:endParaRPr>
          </a:p>
          <a:p>
            <a:endParaRPr lang="en-GB" sz="20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4186808" cy="4713387"/>
          </a:xfrm>
        </p:spPr>
        <p:txBody>
          <a:bodyPr>
            <a:normAutofit fontScale="55000" lnSpcReduction="20000"/>
          </a:bodyPr>
          <a:lstStyle/>
          <a:p>
            <a:r>
              <a:rPr lang="en-GB" sz="3600" dirty="0" smtClean="0">
                <a:latin typeface="Arial" pitchFamily="34" charset="0"/>
                <a:cs typeface="Arial" pitchFamily="34" charset="0"/>
              </a:rPr>
              <a:t>Simpler 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approach. Greater alignment across pre- and post-16 data</a:t>
            </a:r>
          </a:p>
          <a:p>
            <a:pPr marL="0" indent="0">
              <a:buNone/>
            </a:pPr>
            <a:endParaRPr lang="en-GB" sz="3600" dirty="0">
              <a:latin typeface="Arial" pitchFamily="34" charset="0"/>
              <a:cs typeface="Arial" pitchFamily="34" charset="0"/>
            </a:endParaRPr>
          </a:p>
          <a:p>
            <a:r>
              <a:rPr lang="en-GB" sz="3600" dirty="0">
                <a:latin typeface="Arial" pitchFamily="34" charset="0"/>
                <a:cs typeface="Arial" pitchFamily="34" charset="0"/>
              </a:rPr>
              <a:t>Important to understand the differences in place data requested</a:t>
            </a:r>
          </a:p>
          <a:p>
            <a:pPr marL="0" indent="0">
              <a:buNone/>
            </a:pPr>
            <a:endParaRPr lang="en-GB" sz="3600" dirty="0">
              <a:latin typeface="Arial" pitchFamily="34" charset="0"/>
              <a:cs typeface="Arial" pitchFamily="34" charset="0"/>
            </a:endParaRPr>
          </a:p>
          <a:p>
            <a:r>
              <a:rPr lang="en-GB" sz="3600" dirty="0">
                <a:latin typeface="Arial" pitchFamily="34" charset="0"/>
                <a:cs typeface="Arial" pitchFamily="34" charset="0"/>
              </a:rPr>
              <a:t>Templates emailed to local authorities on 4 October with a user guide</a:t>
            </a:r>
          </a:p>
          <a:p>
            <a:endParaRPr lang="en-GB" sz="3600" dirty="0">
              <a:latin typeface="Arial" pitchFamily="34" charset="0"/>
              <a:cs typeface="Arial" pitchFamily="34" charset="0"/>
            </a:endParaRPr>
          </a:p>
          <a:p>
            <a:r>
              <a:rPr lang="en-GB" sz="3600" dirty="0" smtClean="0">
                <a:latin typeface="Arial" pitchFamily="34" charset="0"/>
                <a:cs typeface="Arial" pitchFamily="34" charset="0"/>
              </a:rPr>
              <a:t>Templates 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re-issued at the end of </a:t>
            </a:r>
            <a:r>
              <a:rPr lang="en-GB" sz="3600" dirty="0" smtClean="0">
                <a:latin typeface="Arial" pitchFamily="34" charset="0"/>
                <a:cs typeface="Arial" pitchFamily="34" charset="0"/>
              </a:rPr>
              <a:t>November. Local authorities return this version before 23 December </a:t>
            </a:r>
            <a:endParaRPr lang="en-GB" sz="3600" dirty="0"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423" y="2276872"/>
            <a:ext cx="3731202" cy="258701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DF46-D112-4A92-88AE-DD3D9E703F8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64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More information</a:t>
            </a:r>
            <a:endParaRPr lang="en-GB" sz="3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2000" b="1" dirty="0" smtClean="0">
                <a:latin typeface="Arial" pitchFamily="34" charset="0"/>
                <a:cs typeface="Arial" pitchFamily="34" charset="0"/>
              </a:rPr>
              <a:t>High Needs for Local Authority Webinar – Monday 4</a:t>
            </a:r>
            <a:r>
              <a:rPr lang="en-GB" sz="2000" b="1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November, register via the Live Portal:</a:t>
            </a:r>
          </a:p>
          <a:p>
            <a:pPr marL="0" indent="0"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  <a:hlinkClick r:id="rId2"/>
              </a:rPr>
              <a:t>https</a:t>
            </a:r>
            <a:r>
              <a:rPr lang="en-GB" sz="2000" b="1" dirty="0">
                <a:latin typeface="Arial" pitchFamily="34" charset="0"/>
                <a:cs typeface="Arial" pitchFamily="34" charset="0"/>
                <a:hlinkClick r:id="rId2"/>
              </a:rPr>
              <a:t>://registration.livegroup.co.uk/academyfunding</a:t>
            </a:r>
            <a:r>
              <a:rPr lang="en-GB" sz="2000" b="1" dirty="0" smtClean="0">
                <a:latin typeface="Arial" pitchFamily="34" charset="0"/>
                <a:cs typeface="Arial" pitchFamily="34" charset="0"/>
                <a:hlinkClick r:id="rId2"/>
              </a:rPr>
              <a:t>/</a:t>
            </a:r>
            <a:endParaRPr lang="en-GB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000" b="1" dirty="0" smtClean="0">
                <a:latin typeface="Arial" pitchFamily="34" charset="0"/>
                <a:cs typeface="Arial" pitchFamily="34" charset="0"/>
              </a:rPr>
              <a:t>2014 to 2015 Revenue Funding Arrangements, available from .gov.uk:</a:t>
            </a:r>
          </a:p>
          <a:p>
            <a:pPr marL="0" indent="0">
              <a:buNone/>
            </a:pPr>
            <a:r>
              <a:rPr lang="en-GB" sz="2000" b="1" dirty="0">
                <a:latin typeface="Arial" pitchFamily="34" charset="0"/>
                <a:cs typeface="Arial" pitchFamily="34" charset="0"/>
                <a:hlinkClick r:id="rId3"/>
              </a:rPr>
              <a:t>https://</a:t>
            </a:r>
            <a:r>
              <a:rPr lang="en-GB" sz="2000" b="1" dirty="0" smtClean="0">
                <a:latin typeface="Arial" pitchFamily="34" charset="0"/>
                <a:cs typeface="Arial" pitchFamily="34" charset="0"/>
                <a:hlinkClick r:id="rId3"/>
              </a:rPr>
              <a:t>www.gov.uk/government/publications/2014-to-2015-revenue-funding-arrangements-operational-information-for-local-authorities</a:t>
            </a:r>
            <a:endParaRPr lang="en-GB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sz="2000" b="1" dirty="0"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r>
              <a:rPr lang="en-GB" sz="2000" b="1" dirty="0">
                <a:latin typeface="Arial" pitchFamily="34" charset="0"/>
                <a:cs typeface="Arial" pitchFamily="34" charset="0"/>
              </a:rPr>
              <a:t> Implementing high needs place funding arrangements for 5-25 year olds 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2014 </a:t>
            </a:r>
            <a:r>
              <a:rPr lang="en-GB" sz="2000" b="1" dirty="0">
                <a:latin typeface="Arial" pitchFamily="34" charset="0"/>
                <a:cs typeface="Arial" pitchFamily="34" charset="0"/>
              </a:rPr>
              <a:t>to 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2015, available on the DfE website:</a:t>
            </a:r>
          </a:p>
          <a:p>
            <a:pPr marL="0" indent="0">
              <a:buNone/>
            </a:pPr>
            <a:r>
              <a:rPr lang="en-GB" sz="2000" b="1" dirty="0">
                <a:latin typeface="Arial" pitchFamily="34" charset="0"/>
                <a:cs typeface="Arial" pitchFamily="34" charset="0"/>
                <a:hlinkClick r:id="rId4"/>
              </a:rPr>
              <a:t>http://</a:t>
            </a:r>
            <a:r>
              <a:rPr lang="en-GB" sz="2000" b="1" dirty="0" smtClean="0">
                <a:latin typeface="Arial" pitchFamily="34" charset="0"/>
                <a:cs typeface="Arial" pitchFamily="34" charset="0"/>
                <a:hlinkClick r:id="rId4"/>
              </a:rPr>
              <a:t>media.education.gov.uk/assets/files/pdf/h/high%20needs%202014%20to%202015%2018%20july%20final.pdf</a:t>
            </a:r>
            <a:endParaRPr lang="en-GB" sz="2000" b="1" dirty="0" smtClean="0">
              <a:latin typeface="Arial" pitchFamily="34" charset="0"/>
              <a:cs typeface="Arial" pitchFamily="34" charset="0"/>
            </a:endParaRPr>
          </a:p>
          <a:p>
            <a:endParaRPr lang="en-GB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000" b="1" dirty="0" smtClean="0">
                <a:latin typeface="Arial" pitchFamily="34" charset="0"/>
                <a:cs typeface="Arial" pitchFamily="34" charset="0"/>
              </a:rPr>
              <a:t>An October update on high needs funding arrangements in academic year 2014 to 2015, available from .gov.uk</a:t>
            </a:r>
          </a:p>
          <a:p>
            <a:pPr marL="0" indent="0"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  <a:hlinkClick r:id="rId5"/>
              </a:rPr>
              <a:t>https</a:t>
            </a:r>
            <a:r>
              <a:rPr lang="en-GB" sz="2000" b="1" dirty="0">
                <a:latin typeface="Arial" pitchFamily="34" charset="0"/>
                <a:cs typeface="Arial" pitchFamily="34" charset="0"/>
                <a:hlinkClick r:id="rId5"/>
              </a:rPr>
              <a:t>://</a:t>
            </a:r>
            <a:r>
              <a:rPr lang="en-GB" sz="2000" b="1" dirty="0" smtClean="0">
                <a:latin typeface="Arial" pitchFamily="34" charset="0"/>
                <a:cs typeface="Arial" pitchFamily="34" charset="0"/>
                <a:hlinkClick r:id="rId5"/>
              </a:rPr>
              <a:t>www.gov.uk/government/publications/high-needs-funding-arrangements-in-academic-year-2014-to-2015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D01E-AD62-4235-A88C-74DB818DCC08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58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High needs: priorities for local authorities</a:t>
            </a:r>
            <a:endParaRPr lang="en-GB" sz="3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000" b="1" dirty="0" smtClean="0">
                <a:latin typeface="Arial" pitchFamily="34" charset="0"/>
                <a:cs typeface="Arial" pitchFamily="34" charset="0"/>
              </a:rPr>
              <a:t>Knowing about the high </a:t>
            </a:r>
            <a:r>
              <a:rPr lang="en-GB" sz="2000" b="1" dirty="0">
                <a:latin typeface="Arial" pitchFamily="34" charset="0"/>
                <a:cs typeface="Arial" pitchFamily="34" charset="0"/>
              </a:rPr>
              <a:t>needs changes in 2014 to 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2015</a:t>
            </a:r>
          </a:p>
          <a:p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r>
              <a:rPr lang="en-GB" sz="2000" b="1" dirty="0" smtClean="0">
                <a:latin typeface="Arial" pitchFamily="34" charset="0"/>
                <a:cs typeface="Arial" pitchFamily="34" charset="0"/>
              </a:rPr>
              <a:t>Understanding the place review exercise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endParaRPr lang="en-GB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000" b="1" dirty="0" smtClean="0">
                <a:latin typeface="Arial" pitchFamily="34" charset="0"/>
                <a:cs typeface="Arial" pitchFamily="34" charset="0"/>
              </a:rPr>
              <a:t>Using the </a:t>
            </a:r>
            <a:r>
              <a:rPr lang="en-GB" sz="2000" b="1" dirty="0">
                <a:latin typeface="Arial" pitchFamily="34" charset="0"/>
                <a:cs typeface="Arial" pitchFamily="34" charset="0"/>
              </a:rPr>
              <a:t>high needs templates</a:t>
            </a:r>
          </a:p>
          <a:p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D01E-AD62-4235-A88C-74DB818DCC08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892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Context for 2014 to 2015 changes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b="1" dirty="0" smtClean="0">
                <a:latin typeface="Arial" pitchFamily="34" charset="0"/>
                <a:cs typeface="Arial" pitchFamily="34" charset="0"/>
              </a:rPr>
              <a:t>High </a:t>
            </a:r>
            <a:r>
              <a:rPr lang="en-GB" sz="2000" b="1" dirty="0">
                <a:latin typeface="Arial" pitchFamily="34" charset="0"/>
                <a:cs typeface="Arial" pitchFamily="34" charset="0"/>
              </a:rPr>
              <a:t>needs funding one element of wider funding 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reforms</a:t>
            </a:r>
          </a:p>
          <a:p>
            <a:endParaRPr lang="en-GB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000" b="1" dirty="0" smtClean="0">
                <a:latin typeface="Arial" pitchFamily="34" charset="0"/>
                <a:cs typeface="Arial" pitchFamily="34" charset="0"/>
              </a:rPr>
              <a:t>School </a:t>
            </a:r>
            <a:r>
              <a:rPr lang="en-GB" sz="2000" b="1" dirty="0">
                <a:latin typeface="Arial" pitchFamily="34" charset="0"/>
                <a:cs typeface="Arial" pitchFamily="34" charset="0"/>
              </a:rPr>
              <a:t>funding reforms – the £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6k threshold</a:t>
            </a:r>
          </a:p>
          <a:p>
            <a:endParaRPr lang="en-GB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000" b="1" dirty="0" smtClean="0">
                <a:latin typeface="Arial" pitchFamily="34" charset="0"/>
                <a:cs typeface="Arial" pitchFamily="34" charset="0"/>
              </a:rPr>
              <a:t>Data </a:t>
            </a:r>
            <a:r>
              <a:rPr lang="en-GB" sz="2000" b="1" dirty="0">
                <a:latin typeface="Arial" pitchFamily="34" charset="0"/>
                <a:cs typeface="Arial" pitchFamily="34" charset="0"/>
              </a:rPr>
              <a:t>collection process 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for distribution </a:t>
            </a:r>
            <a:r>
              <a:rPr lang="en-GB" sz="2000" b="1" dirty="0">
                <a:latin typeface="Arial" pitchFamily="34" charset="0"/>
                <a:cs typeface="Arial" pitchFamily="34" charset="0"/>
              </a:rPr>
              <a:t>of place funding 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led by local authorities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D01E-AD62-4235-A88C-74DB818DCC08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550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SEN reforms in Children </a:t>
            </a:r>
            <a:r>
              <a:rPr lang="en-GB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and Families </a:t>
            </a:r>
            <a:r>
              <a:rPr lang="en-GB" sz="3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Bill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b="1" dirty="0">
                <a:latin typeface="Arial" pitchFamily="34" charset="0"/>
                <a:cs typeface="Arial" pitchFamily="34" charset="0"/>
              </a:rPr>
              <a:t>New Education, Health and Care Plans 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2000" b="1" dirty="0" smtClean="0">
                <a:latin typeface="Arial" pitchFamily="34" charset="0"/>
                <a:cs typeface="Arial" pitchFamily="34" charset="0"/>
              </a:rPr>
            </a:b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r>
              <a:rPr lang="en-GB" sz="2000" b="1" dirty="0">
                <a:latin typeface="Arial" pitchFamily="34" charset="0"/>
                <a:cs typeface="Arial" pitchFamily="34" charset="0"/>
              </a:rPr>
              <a:t>Joint commissioning and delivery across education, health and social care 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services</a:t>
            </a:r>
            <a:br>
              <a:rPr lang="en-GB" sz="2000" b="1" dirty="0" smtClean="0">
                <a:latin typeface="Arial" pitchFamily="34" charset="0"/>
                <a:cs typeface="Arial" pitchFamily="34" charset="0"/>
              </a:rPr>
            </a:b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r>
              <a:rPr lang="en-GB" sz="2000" b="1" dirty="0" smtClean="0">
                <a:latin typeface="Arial" pitchFamily="34" charset="0"/>
                <a:cs typeface="Arial" pitchFamily="34" charset="0"/>
              </a:rPr>
              <a:t>Local authorities </a:t>
            </a:r>
            <a:r>
              <a:rPr lang="en-GB" sz="2000" b="1" dirty="0">
                <a:latin typeface="Arial" pitchFamily="34" charset="0"/>
                <a:cs typeface="Arial" pitchFamily="34" charset="0"/>
              </a:rPr>
              <a:t>publishing their local offer of services to support 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SEND</a:t>
            </a:r>
            <a:br>
              <a:rPr lang="en-GB" sz="2000" b="1" dirty="0" smtClean="0">
                <a:latin typeface="Arial" pitchFamily="34" charset="0"/>
                <a:cs typeface="Arial" pitchFamily="34" charset="0"/>
              </a:rPr>
            </a:b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r>
              <a:rPr lang="en-GB" sz="2000" b="1" dirty="0">
                <a:latin typeface="Arial" pitchFamily="34" charset="0"/>
                <a:cs typeface="Arial" pitchFamily="34" charset="0"/>
              </a:rPr>
              <a:t>New statutory duties due to come into effect from September 2014</a:t>
            </a:r>
          </a:p>
          <a:p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D01E-AD62-4235-A88C-74DB818DCC08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71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2014 to 2015 place 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en-GB" sz="2000" b="1" dirty="0">
                <a:latin typeface="Arial" pitchFamily="34" charset="0"/>
                <a:cs typeface="Arial" pitchFamily="34" charset="0"/>
              </a:rPr>
              <a:t>Place funding about a third of high needs funding outside school 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budgets</a:t>
            </a:r>
          </a:p>
          <a:p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r>
              <a:rPr lang="en-GB" sz="2000" b="1" dirty="0">
                <a:latin typeface="Arial" pitchFamily="34" charset="0"/>
                <a:cs typeface="Arial" pitchFamily="34" charset="0"/>
              </a:rPr>
              <a:t>Accurate place funding gives security to institutions, and gives LAs greater control over top-up 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funding</a:t>
            </a:r>
          </a:p>
          <a:p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r>
              <a:rPr lang="en-GB" sz="2000" b="1" dirty="0">
                <a:latin typeface="Arial" pitchFamily="34" charset="0"/>
                <a:cs typeface="Arial" pitchFamily="34" charset="0"/>
              </a:rPr>
              <a:t>Intention to base place funding for 2015 to 2016 onwards on prior year 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data</a:t>
            </a:r>
          </a:p>
          <a:p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r>
              <a:rPr lang="en-GB" sz="2000" b="1" dirty="0">
                <a:latin typeface="Arial" pitchFamily="34" charset="0"/>
                <a:cs typeface="Arial" pitchFamily="34" charset="0"/>
              </a:rPr>
              <a:t>For 2014 to 2015, therefore, expect place numbers to be closely based on the actual numbers of placements commissioned in institutions for current year 2013 to 2014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DF46-D112-4A92-88AE-DD3D9E703F8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331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Places review timeline </a:t>
            </a:r>
            <a:endParaRPr lang="en-GB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5614552"/>
              </p:ext>
            </p:extLst>
          </p:nvPr>
        </p:nvGraphicFramePr>
        <p:xfrm>
          <a:off x="457200" y="1600200"/>
          <a:ext cx="8229600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600"/>
                <a:gridCol w="5915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Date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104F7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Event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104F7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July 2013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FDC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Initial information published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Local authorities received data</a:t>
                      </a:r>
                    </a:p>
                  </a:txBody>
                  <a:tcPr>
                    <a:solidFill>
                      <a:srgbClr val="CFDCE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September/ October 2013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FB9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Briefings to local authorities on high needs arrangements</a:t>
                      </a:r>
                    </a:p>
                    <a:p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FB9C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October 2013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FB9C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High needs templates issued to authorities 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FB9C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November 2013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FB9C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High needs template re-issued to</a:t>
                      </a:r>
                      <a:r>
                        <a:rPr lang="en-GB" sz="2000" baseline="0" dirty="0" smtClean="0">
                          <a:latin typeface="Arial" pitchFamily="34" charset="0"/>
                          <a:cs typeface="Arial" pitchFamily="34" charset="0"/>
                        </a:rPr>
                        <a:t> include 2012 to 2013 actual</a:t>
                      </a:r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 post 16 data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FB9C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Before 23 December 2013 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Local authorities return templates to EFA</a:t>
                      </a:r>
                    </a:p>
                    <a:p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January 2014 onwards 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FB9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EFA calculate allocations to authorities and institutions</a:t>
                      </a:r>
                    </a:p>
                    <a:p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FB9C8"/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DF46-D112-4A92-88AE-DD3D9E703F8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73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Role of </a:t>
            </a:r>
            <a:r>
              <a:rPr lang="en-GB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en-GB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ocal authorities</a:t>
            </a:r>
            <a:endParaRPr lang="en-GB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412919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DF46-D112-4A92-88AE-DD3D9E703F8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15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Role of the Education Funding Agency</a:t>
            </a:r>
            <a:endParaRPr lang="en-GB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107699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DF46-D112-4A92-88AE-DD3D9E703F8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46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Role of institutions</a:t>
            </a:r>
            <a:endParaRPr lang="en-GB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581996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DF46-D112-4A92-88AE-DD3D9E703F8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14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563</Words>
  <Application>Microsoft Office PowerPoint</Application>
  <PresentationFormat>On-screen Show (4:3)</PresentationFormat>
  <Paragraphs>112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1_Office Theme</vt:lpstr>
      <vt:lpstr>High needs funding arrangements: 2014 to 2015</vt:lpstr>
      <vt:lpstr>High needs: priorities for local authorities</vt:lpstr>
      <vt:lpstr>Context for 2014 to 2015 changes</vt:lpstr>
      <vt:lpstr>SEN reforms in Children and Families Bill</vt:lpstr>
      <vt:lpstr>2014 to 2015 place funding</vt:lpstr>
      <vt:lpstr>Places review timeline </vt:lpstr>
      <vt:lpstr>Role of local authorities</vt:lpstr>
      <vt:lpstr>Role of the Education Funding Agency</vt:lpstr>
      <vt:lpstr>Role of institutions</vt:lpstr>
      <vt:lpstr>High needs budget issues</vt:lpstr>
      <vt:lpstr>High needs template</vt:lpstr>
      <vt:lpstr>More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SANDEMAN, Dugald</dc:creator>
  <cp:lastModifiedBy>GARDENER-HAIG, David</cp:lastModifiedBy>
  <cp:revision>32</cp:revision>
  <cp:lastPrinted>2013-10-01T07:07:58Z</cp:lastPrinted>
  <dcterms:created xsi:type="dcterms:W3CDTF">2013-10-01T06:55:17Z</dcterms:created>
  <dcterms:modified xsi:type="dcterms:W3CDTF">2013-10-15T14:38:59Z</dcterms:modified>
</cp:coreProperties>
</file>